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92" r:id="rId3"/>
    <p:sldId id="279" r:id="rId4"/>
    <p:sldId id="285" r:id="rId5"/>
    <p:sldId id="282" r:id="rId6"/>
    <p:sldId id="284" r:id="rId7"/>
    <p:sldId id="286" r:id="rId8"/>
    <p:sldId id="287" r:id="rId9"/>
    <p:sldId id="288" r:id="rId10"/>
    <p:sldId id="290" r:id="rId11"/>
    <p:sldId id="298" r:id="rId12"/>
    <p:sldId id="293" r:id="rId13"/>
    <p:sldId id="294" r:id="rId14"/>
    <p:sldId id="297" r:id="rId15"/>
    <p:sldId id="295" r:id="rId16"/>
    <p:sldId id="299" r:id="rId17"/>
    <p:sldId id="304" r:id="rId18"/>
    <p:sldId id="301" r:id="rId19"/>
    <p:sldId id="302" r:id="rId20"/>
    <p:sldId id="281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99FF"/>
    <a:srgbClr val="333333"/>
    <a:srgbClr val="666699"/>
    <a:srgbClr val="FF3300"/>
    <a:srgbClr val="FFE1FF"/>
    <a:srgbClr val="FABFFF"/>
    <a:srgbClr val="FF99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75" autoAdjust="0"/>
  </p:normalViewPr>
  <p:slideViewPr>
    <p:cSldViewPr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8.png"/><Relationship Id="rId6" Type="http://schemas.openxmlformats.org/officeDocument/2006/relationships/image" Target="../media/image5.jpe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2BA4B0-E211-403D-89E1-BF63AEBFE95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34F3EA-315F-4818-8F1D-B44BAD7A0E5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o-RO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ECHIPA</a:t>
          </a:r>
        </a:p>
      </dgm:t>
    </dgm:pt>
    <dgm:pt modelId="{0954936C-FF46-4A20-9BEA-D9A1699627B6}" type="parTrans" cxnId="{923F2974-2A3A-459F-B113-492AC15EE4E7}">
      <dgm:prSet/>
      <dgm:spPr/>
      <dgm:t>
        <a:bodyPr/>
        <a:lstStyle/>
        <a:p>
          <a:endParaRPr lang="en-US"/>
        </a:p>
      </dgm:t>
    </dgm:pt>
    <dgm:pt modelId="{C021BB5E-4BB8-4463-80D1-9DB1C361AB1B}" type="sibTrans" cxnId="{923F2974-2A3A-459F-B113-492AC15EE4E7}">
      <dgm:prSet/>
      <dgm:spPr/>
      <dgm:t>
        <a:bodyPr/>
        <a:lstStyle/>
        <a:p>
          <a:endParaRPr lang="en-US"/>
        </a:p>
      </dgm:t>
    </dgm:pt>
    <dgm:pt modelId="{F52F82C5-24EE-4C60-A607-3E4E367ADB9F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sz="15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1EFD7DBA-FEFC-4DD6-BF06-3D1115F923A4}" type="parTrans" cxnId="{45570A8B-FA75-4574-B578-11E903389D41}">
      <dgm:prSet/>
      <dgm:spPr/>
      <dgm:t>
        <a:bodyPr/>
        <a:lstStyle/>
        <a:p>
          <a:endParaRPr lang="en-US"/>
        </a:p>
      </dgm:t>
    </dgm:pt>
    <dgm:pt modelId="{7FA4E40E-6E80-40E1-8F8D-3CFEB00B9015}" type="sibTrans" cxnId="{45570A8B-FA75-4574-B578-11E903389D41}">
      <dgm:prSet/>
      <dgm:spPr/>
      <dgm:t>
        <a:bodyPr/>
        <a:lstStyle/>
        <a:p>
          <a:endParaRPr lang="en-US"/>
        </a:p>
      </dgm:t>
    </dgm:pt>
    <dgm:pt modelId="{9F08C87A-E1CD-44C1-8C14-656031F7EC74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B8395C5-DC53-4D2D-9CBF-EA9ABB84C2C2}" type="parTrans" cxnId="{D942F56B-C790-4B31-85C7-9B51ED1E7E23}">
      <dgm:prSet/>
      <dgm:spPr/>
      <dgm:t>
        <a:bodyPr/>
        <a:lstStyle/>
        <a:p>
          <a:endParaRPr lang="en-US"/>
        </a:p>
      </dgm:t>
    </dgm:pt>
    <dgm:pt modelId="{A6884325-2A84-41D9-8792-BF335AA55A36}" type="sibTrans" cxnId="{D942F56B-C790-4B31-85C7-9B51ED1E7E23}">
      <dgm:prSet/>
      <dgm:spPr/>
      <dgm:t>
        <a:bodyPr/>
        <a:lstStyle/>
        <a:p>
          <a:endParaRPr lang="en-US"/>
        </a:p>
      </dgm:t>
    </dgm:pt>
    <dgm:pt modelId="{96039545-7CB5-45C6-8DA1-B451BEB3F6B5}">
      <dgm:prSet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A41DEA50-DC5E-492E-B727-1A90CB87E441}" type="parTrans" cxnId="{40012AAE-5380-45EB-8A69-BC476E185E28}">
      <dgm:prSet/>
      <dgm:spPr/>
      <dgm:t>
        <a:bodyPr/>
        <a:lstStyle/>
        <a:p>
          <a:endParaRPr lang="en-US"/>
        </a:p>
      </dgm:t>
    </dgm:pt>
    <dgm:pt modelId="{33729C9C-DE2D-410E-AD14-3D34A863805F}" type="sibTrans" cxnId="{40012AAE-5380-45EB-8A69-BC476E185E28}">
      <dgm:prSet/>
      <dgm:spPr/>
      <dgm:t>
        <a:bodyPr/>
        <a:lstStyle/>
        <a:p>
          <a:endParaRPr lang="en-US"/>
        </a:p>
      </dgm:t>
    </dgm:pt>
    <dgm:pt modelId="{7D4DB2EC-3F47-4702-8BC3-F5320E4426BB}">
      <dgm:prSet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EF7DBEF5-3092-4C08-9616-CC1B2DC47157}" type="parTrans" cxnId="{393967D6-F06E-439A-8D7A-28FDCA21EBDA}">
      <dgm:prSet/>
      <dgm:spPr/>
      <dgm:t>
        <a:bodyPr/>
        <a:lstStyle/>
        <a:p>
          <a:endParaRPr lang="en-US"/>
        </a:p>
      </dgm:t>
    </dgm:pt>
    <dgm:pt modelId="{485E4549-420E-4DD6-B5E8-32B0C65F37B3}" type="sibTrans" cxnId="{393967D6-F06E-439A-8D7A-28FDCA21EBDA}">
      <dgm:prSet/>
      <dgm:spPr/>
      <dgm:t>
        <a:bodyPr/>
        <a:lstStyle/>
        <a:p>
          <a:endParaRPr lang="en-US"/>
        </a:p>
      </dgm:t>
    </dgm:pt>
    <dgm:pt modelId="{83A6AB2C-5FEC-4667-ADA5-235511C9D48C}">
      <dgm:prSet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02CFF23B-B88E-46FD-B705-2ABB098F2D87}" type="sibTrans" cxnId="{2F798F38-3212-4D97-856E-7207B8691464}">
      <dgm:prSet/>
      <dgm:spPr/>
      <dgm:t>
        <a:bodyPr/>
        <a:lstStyle/>
        <a:p>
          <a:endParaRPr lang="en-US"/>
        </a:p>
      </dgm:t>
    </dgm:pt>
    <dgm:pt modelId="{AC03B693-94A1-416A-986A-9E6CAFA4F7F3}" type="parTrans" cxnId="{2F798F38-3212-4D97-856E-7207B8691464}">
      <dgm:prSet/>
      <dgm:spPr/>
      <dgm:t>
        <a:bodyPr/>
        <a:lstStyle/>
        <a:p>
          <a:endParaRPr lang="en-US"/>
        </a:p>
      </dgm:t>
    </dgm:pt>
    <dgm:pt modelId="{E5F43F52-342C-4EB6-8C29-E0848A84E315}">
      <dgm:prSet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EADE78F6-1CF0-4ECF-A737-F1E05F1408EB}" type="sibTrans" cxnId="{86F03C6C-3122-449F-9BE5-A5DD9CE1D309}">
      <dgm:prSet/>
      <dgm:spPr/>
      <dgm:t>
        <a:bodyPr/>
        <a:lstStyle/>
        <a:p>
          <a:endParaRPr lang="en-US"/>
        </a:p>
      </dgm:t>
    </dgm:pt>
    <dgm:pt modelId="{0BE09EE4-C29E-4BAE-AE87-656564DA4FFA}" type="parTrans" cxnId="{86F03C6C-3122-449F-9BE5-A5DD9CE1D309}">
      <dgm:prSet/>
      <dgm:spPr/>
      <dgm:t>
        <a:bodyPr/>
        <a:lstStyle/>
        <a:p>
          <a:endParaRPr lang="en-US"/>
        </a:p>
      </dgm:t>
    </dgm:pt>
    <dgm:pt modelId="{04E1BC31-6D36-4E7F-A946-835F3EE46A55}" type="pres">
      <dgm:prSet presAssocID="{922BA4B0-E211-403D-89E1-BF63AEBFE95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60B9EA-8913-4AD9-9860-7C79227B15CC}" type="pres">
      <dgm:prSet presAssocID="{6B34F3EA-315F-4818-8F1D-B44BAD7A0E5B}" presName="centerShape" presStyleLbl="node0" presStyleIdx="0" presStyleCnt="1" custScaleX="163058"/>
      <dgm:spPr/>
      <dgm:t>
        <a:bodyPr/>
        <a:lstStyle/>
        <a:p>
          <a:endParaRPr lang="en-US"/>
        </a:p>
      </dgm:t>
    </dgm:pt>
    <dgm:pt modelId="{27024CC1-B6E5-4CFF-BFB5-27174C032BAE}" type="pres">
      <dgm:prSet presAssocID="{AC03B693-94A1-416A-986A-9E6CAFA4F7F3}" presName="Name9" presStyleLbl="parChTrans1D2" presStyleIdx="0" presStyleCnt="6"/>
      <dgm:spPr/>
      <dgm:t>
        <a:bodyPr/>
        <a:lstStyle/>
        <a:p>
          <a:endParaRPr lang="en-US"/>
        </a:p>
      </dgm:t>
    </dgm:pt>
    <dgm:pt modelId="{775E36EF-6895-47BF-9F1A-0316A1D63589}" type="pres">
      <dgm:prSet presAssocID="{AC03B693-94A1-416A-986A-9E6CAFA4F7F3}" presName="connTx" presStyleLbl="parChTrans1D2" presStyleIdx="0" presStyleCnt="6"/>
      <dgm:spPr/>
      <dgm:t>
        <a:bodyPr/>
        <a:lstStyle/>
        <a:p>
          <a:endParaRPr lang="en-US"/>
        </a:p>
      </dgm:t>
    </dgm:pt>
    <dgm:pt modelId="{54C252A7-9D40-4646-8A52-621E55CD31AB}" type="pres">
      <dgm:prSet presAssocID="{83A6AB2C-5FEC-4667-ADA5-235511C9D48C}" presName="node" presStyleLbl="node1" presStyleIdx="0" presStyleCnt="6" custScaleX="104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DD8114-614E-468E-8155-369C65B8389E}" type="pres">
      <dgm:prSet presAssocID="{1EFD7DBA-FEFC-4DD6-BF06-3D1115F923A4}" presName="Name9" presStyleLbl="parChTrans1D2" presStyleIdx="1" presStyleCnt="6"/>
      <dgm:spPr/>
      <dgm:t>
        <a:bodyPr/>
        <a:lstStyle/>
        <a:p>
          <a:endParaRPr lang="en-US"/>
        </a:p>
      </dgm:t>
    </dgm:pt>
    <dgm:pt modelId="{D864EB7E-ADEA-4130-BD02-2E6611A6C9B4}" type="pres">
      <dgm:prSet presAssocID="{1EFD7DBA-FEFC-4DD6-BF06-3D1115F923A4}" presName="connTx" presStyleLbl="parChTrans1D2" presStyleIdx="1" presStyleCnt="6"/>
      <dgm:spPr/>
      <dgm:t>
        <a:bodyPr/>
        <a:lstStyle/>
        <a:p>
          <a:endParaRPr lang="en-US"/>
        </a:p>
      </dgm:t>
    </dgm:pt>
    <dgm:pt modelId="{0CB473EA-EC09-4B9D-8BD3-D5A856521F5C}" type="pres">
      <dgm:prSet presAssocID="{F52F82C5-24EE-4C60-A607-3E4E367ADB9F}" presName="node" presStyleLbl="node1" presStyleIdx="1" presStyleCnt="6" custScaleX="102809" custRadScaleRad="149211" custRadScaleInc="129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84069-1868-4ED3-9EC5-F36E5E867928}" type="pres">
      <dgm:prSet presAssocID="{0BE09EE4-C29E-4BAE-AE87-656564DA4FFA}" presName="Name9" presStyleLbl="parChTrans1D2" presStyleIdx="2" presStyleCnt="6"/>
      <dgm:spPr/>
      <dgm:t>
        <a:bodyPr/>
        <a:lstStyle/>
        <a:p>
          <a:endParaRPr lang="en-US"/>
        </a:p>
      </dgm:t>
    </dgm:pt>
    <dgm:pt modelId="{B3EDC1C3-6F88-44B1-94E3-77F422F98F69}" type="pres">
      <dgm:prSet presAssocID="{0BE09EE4-C29E-4BAE-AE87-656564DA4FFA}" presName="connTx" presStyleLbl="parChTrans1D2" presStyleIdx="2" presStyleCnt="6"/>
      <dgm:spPr/>
      <dgm:t>
        <a:bodyPr/>
        <a:lstStyle/>
        <a:p>
          <a:endParaRPr lang="en-US"/>
        </a:p>
      </dgm:t>
    </dgm:pt>
    <dgm:pt modelId="{F0DF1F09-9B3D-40E3-9401-D16DD1311A2A}" type="pres">
      <dgm:prSet presAssocID="{E5F43F52-342C-4EB6-8C29-E0848A84E315}" presName="node" presStyleLbl="node1" presStyleIdx="2" presStyleCnt="6" custScaleX="106323" custRadScaleRad="145373" custRadScaleInc="-35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FB930E-A6AC-42F1-AF3A-DA6F91D79E04}" type="pres">
      <dgm:prSet presAssocID="{EF7DBEF5-3092-4C08-9616-CC1B2DC47157}" presName="Name9" presStyleLbl="parChTrans1D2" presStyleIdx="3" presStyleCnt="6"/>
      <dgm:spPr/>
      <dgm:t>
        <a:bodyPr/>
        <a:lstStyle/>
        <a:p>
          <a:endParaRPr lang="en-US"/>
        </a:p>
      </dgm:t>
    </dgm:pt>
    <dgm:pt modelId="{005C64B4-2C86-4432-BC43-45018F973DF7}" type="pres">
      <dgm:prSet presAssocID="{EF7DBEF5-3092-4C08-9616-CC1B2DC47157}" presName="connTx" presStyleLbl="parChTrans1D2" presStyleIdx="3" presStyleCnt="6"/>
      <dgm:spPr/>
      <dgm:t>
        <a:bodyPr/>
        <a:lstStyle/>
        <a:p>
          <a:endParaRPr lang="en-US"/>
        </a:p>
      </dgm:t>
    </dgm:pt>
    <dgm:pt modelId="{A2E12583-BDDA-42F0-B734-CB762EE3583B}" type="pres">
      <dgm:prSet presAssocID="{7D4DB2EC-3F47-4702-8BC3-F5320E4426BB}" presName="node" presStyleLbl="node1" presStyleIdx="3" presStyleCnt="6" custScaleX="1136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FD01B-2C1E-46EB-9820-A3E123FFF163}" type="pres">
      <dgm:prSet presAssocID="{A41DEA50-DC5E-492E-B727-1A90CB87E441}" presName="Name9" presStyleLbl="parChTrans1D2" presStyleIdx="4" presStyleCnt="6"/>
      <dgm:spPr/>
      <dgm:t>
        <a:bodyPr/>
        <a:lstStyle/>
        <a:p>
          <a:endParaRPr lang="en-US"/>
        </a:p>
      </dgm:t>
    </dgm:pt>
    <dgm:pt modelId="{E226EA81-7082-4BA0-B578-3876267D1966}" type="pres">
      <dgm:prSet presAssocID="{A41DEA50-DC5E-492E-B727-1A90CB87E441}" presName="connTx" presStyleLbl="parChTrans1D2" presStyleIdx="4" presStyleCnt="6"/>
      <dgm:spPr/>
      <dgm:t>
        <a:bodyPr/>
        <a:lstStyle/>
        <a:p>
          <a:endParaRPr lang="en-US"/>
        </a:p>
      </dgm:t>
    </dgm:pt>
    <dgm:pt modelId="{5D4C00A4-8C99-42D2-BF1B-5B3D1053DAD4}" type="pres">
      <dgm:prSet presAssocID="{96039545-7CB5-45C6-8DA1-B451BEB3F6B5}" presName="node" presStyleLbl="node1" presStyleIdx="4" presStyleCnt="6" custScaleX="100564" custRadScaleRad="142367" custRadScaleInc="280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9C0ED-484E-4ADF-B73D-DF26057C21E0}" type="pres">
      <dgm:prSet presAssocID="{3B8395C5-DC53-4D2D-9CBF-EA9ABB84C2C2}" presName="Name9" presStyleLbl="parChTrans1D2" presStyleIdx="5" presStyleCnt="6"/>
      <dgm:spPr/>
      <dgm:t>
        <a:bodyPr/>
        <a:lstStyle/>
        <a:p>
          <a:endParaRPr lang="en-US"/>
        </a:p>
      </dgm:t>
    </dgm:pt>
    <dgm:pt modelId="{6DA8482B-AE69-437F-893C-8EF18E9DC5C3}" type="pres">
      <dgm:prSet presAssocID="{3B8395C5-DC53-4D2D-9CBF-EA9ABB84C2C2}" presName="connTx" presStyleLbl="parChTrans1D2" presStyleIdx="5" presStyleCnt="6"/>
      <dgm:spPr/>
      <dgm:t>
        <a:bodyPr/>
        <a:lstStyle/>
        <a:p>
          <a:endParaRPr lang="en-US"/>
        </a:p>
      </dgm:t>
    </dgm:pt>
    <dgm:pt modelId="{2E3451A6-68D5-40DB-A6FA-8B5AA994451A}" type="pres">
      <dgm:prSet presAssocID="{9F08C87A-E1CD-44C1-8C14-656031F7EC74}" presName="node" presStyleLbl="node1" presStyleIdx="5" presStyleCnt="6" custScaleX="99178" custRadScaleRad="146924" custRadScaleInc="-5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F5A83E-C76D-4B85-8E11-46228613626C}" type="presOf" srcId="{1EFD7DBA-FEFC-4DD6-BF06-3D1115F923A4}" destId="{6BDD8114-614E-468E-8155-369C65B8389E}" srcOrd="0" destOrd="0" presId="urn:microsoft.com/office/officeart/2005/8/layout/radial1"/>
    <dgm:cxn modelId="{92E11C3A-3F67-46CB-BAF0-4005C9B3C747}" type="presOf" srcId="{EF7DBEF5-3092-4C08-9616-CC1B2DC47157}" destId="{1FFB930E-A6AC-42F1-AF3A-DA6F91D79E04}" srcOrd="0" destOrd="0" presId="urn:microsoft.com/office/officeart/2005/8/layout/radial1"/>
    <dgm:cxn modelId="{D942F56B-C790-4B31-85C7-9B51ED1E7E23}" srcId="{6B34F3EA-315F-4818-8F1D-B44BAD7A0E5B}" destId="{9F08C87A-E1CD-44C1-8C14-656031F7EC74}" srcOrd="5" destOrd="0" parTransId="{3B8395C5-DC53-4D2D-9CBF-EA9ABB84C2C2}" sibTransId="{A6884325-2A84-41D9-8792-BF335AA55A36}"/>
    <dgm:cxn modelId="{88995489-CAF7-4072-AC36-D6AF3BADFBAF}" type="presOf" srcId="{6B34F3EA-315F-4818-8F1D-B44BAD7A0E5B}" destId="{1D60B9EA-8913-4AD9-9860-7C79227B15CC}" srcOrd="0" destOrd="0" presId="urn:microsoft.com/office/officeart/2005/8/layout/radial1"/>
    <dgm:cxn modelId="{6FC06DC9-7B4F-4A80-9FAF-2FC96F2F1794}" type="presOf" srcId="{0BE09EE4-C29E-4BAE-AE87-656564DA4FFA}" destId="{9A184069-1868-4ED3-9EC5-F36E5E867928}" srcOrd="0" destOrd="0" presId="urn:microsoft.com/office/officeart/2005/8/layout/radial1"/>
    <dgm:cxn modelId="{4FAB9DC9-DBF8-480A-9206-987880FEE575}" type="presOf" srcId="{7D4DB2EC-3F47-4702-8BC3-F5320E4426BB}" destId="{A2E12583-BDDA-42F0-B734-CB762EE3583B}" srcOrd="0" destOrd="0" presId="urn:microsoft.com/office/officeart/2005/8/layout/radial1"/>
    <dgm:cxn modelId="{3943EE15-3FFE-46B0-94E1-4586B00F678C}" type="presOf" srcId="{AC03B693-94A1-416A-986A-9E6CAFA4F7F3}" destId="{775E36EF-6895-47BF-9F1A-0316A1D63589}" srcOrd="1" destOrd="0" presId="urn:microsoft.com/office/officeart/2005/8/layout/radial1"/>
    <dgm:cxn modelId="{68A54633-C735-402B-8397-7F67830FA92A}" type="presOf" srcId="{A41DEA50-DC5E-492E-B727-1A90CB87E441}" destId="{E226EA81-7082-4BA0-B578-3876267D1966}" srcOrd="1" destOrd="0" presId="urn:microsoft.com/office/officeart/2005/8/layout/radial1"/>
    <dgm:cxn modelId="{081A485C-9D20-40B6-9FBF-0DF0C4685D58}" type="presOf" srcId="{922BA4B0-E211-403D-89E1-BF63AEBFE959}" destId="{04E1BC31-6D36-4E7F-A946-835F3EE46A55}" srcOrd="0" destOrd="0" presId="urn:microsoft.com/office/officeart/2005/8/layout/radial1"/>
    <dgm:cxn modelId="{51BED913-0FC7-4DEC-80AD-099A8161D9FB}" type="presOf" srcId="{A41DEA50-DC5E-492E-B727-1A90CB87E441}" destId="{692FD01B-2C1E-46EB-9820-A3E123FFF163}" srcOrd="0" destOrd="0" presId="urn:microsoft.com/office/officeart/2005/8/layout/radial1"/>
    <dgm:cxn modelId="{068BCAC5-94F7-46CB-B0BF-3AC20581D363}" type="presOf" srcId="{E5F43F52-342C-4EB6-8C29-E0848A84E315}" destId="{F0DF1F09-9B3D-40E3-9401-D16DD1311A2A}" srcOrd="0" destOrd="0" presId="urn:microsoft.com/office/officeart/2005/8/layout/radial1"/>
    <dgm:cxn modelId="{923F2974-2A3A-459F-B113-492AC15EE4E7}" srcId="{922BA4B0-E211-403D-89E1-BF63AEBFE959}" destId="{6B34F3EA-315F-4818-8F1D-B44BAD7A0E5B}" srcOrd="0" destOrd="0" parTransId="{0954936C-FF46-4A20-9BEA-D9A1699627B6}" sibTransId="{C021BB5E-4BB8-4463-80D1-9DB1C361AB1B}"/>
    <dgm:cxn modelId="{1D8950E1-0E80-428F-95C4-E5A9479037E5}" type="presOf" srcId="{F52F82C5-24EE-4C60-A607-3E4E367ADB9F}" destId="{0CB473EA-EC09-4B9D-8BD3-D5A856521F5C}" srcOrd="0" destOrd="0" presId="urn:microsoft.com/office/officeart/2005/8/layout/radial1"/>
    <dgm:cxn modelId="{F33DD66F-1701-4DEE-870E-1E502170BA4B}" type="presOf" srcId="{9F08C87A-E1CD-44C1-8C14-656031F7EC74}" destId="{2E3451A6-68D5-40DB-A6FA-8B5AA994451A}" srcOrd="0" destOrd="0" presId="urn:microsoft.com/office/officeart/2005/8/layout/radial1"/>
    <dgm:cxn modelId="{F6FD9C64-24A7-4227-92D0-83DE7A6E3CB3}" type="presOf" srcId="{EF7DBEF5-3092-4C08-9616-CC1B2DC47157}" destId="{005C64B4-2C86-4432-BC43-45018F973DF7}" srcOrd="1" destOrd="0" presId="urn:microsoft.com/office/officeart/2005/8/layout/radial1"/>
    <dgm:cxn modelId="{393967D6-F06E-439A-8D7A-28FDCA21EBDA}" srcId="{6B34F3EA-315F-4818-8F1D-B44BAD7A0E5B}" destId="{7D4DB2EC-3F47-4702-8BC3-F5320E4426BB}" srcOrd="3" destOrd="0" parTransId="{EF7DBEF5-3092-4C08-9616-CC1B2DC47157}" sibTransId="{485E4549-420E-4DD6-B5E8-32B0C65F37B3}"/>
    <dgm:cxn modelId="{967DBF43-0E53-4A25-9605-08E641FE2F9E}" type="presOf" srcId="{83A6AB2C-5FEC-4667-ADA5-235511C9D48C}" destId="{54C252A7-9D40-4646-8A52-621E55CD31AB}" srcOrd="0" destOrd="0" presId="urn:microsoft.com/office/officeart/2005/8/layout/radial1"/>
    <dgm:cxn modelId="{D8E277AA-DF38-47DC-AF2F-F64462AF17F1}" type="presOf" srcId="{3B8395C5-DC53-4D2D-9CBF-EA9ABB84C2C2}" destId="{6DA8482B-AE69-437F-893C-8EF18E9DC5C3}" srcOrd="1" destOrd="0" presId="urn:microsoft.com/office/officeart/2005/8/layout/radial1"/>
    <dgm:cxn modelId="{2F798F38-3212-4D97-856E-7207B8691464}" srcId="{6B34F3EA-315F-4818-8F1D-B44BAD7A0E5B}" destId="{83A6AB2C-5FEC-4667-ADA5-235511C9D48C}" srcOrd="0" destOrd="0" parTransId="{AC03B693-94A1-416A-986A-9E6CAFA4F7F3}" sibTransId="{02CFF23B-B88E-46FD-B705-2ABB098F2D87}"/>
    <dgm:cxn modelId="{BF6342E8-B9A4-4350-B32C-77D9BEAB9509}" type="presOf" srcId="{3B8395C5-DC53-4D2D-9CBF-EA9ABB84C2C2}" destId="{4C69C0ED-484E-4ADF-B73D-DF26057C21E0}" srcOrd="0" destOrd="0" presId="urn:microsoft.com/office/officeart/2005/8/layout/radial1"/>
    <dgm:cxn modelId="{85E84F9B-CFCD-45AF-980E-2D5BE89C4ABA}" type="presOf" srcId="{0BE09EE4-C29E-4BAE-AE87-656564DA4FFA}" destId="{B3EDC1C3-6F88-44B1-94E3-77F422F98F69}" srcOrd="1" destOrd="0" presId="urn:microsoft.com/office/officeart/2005/8/layout/radial1"/>
    <dgm:cxn modelId="{05B05BE0-2BFE-4DBA-A223-6F858BD6135D}" type="presOf" srcId="{AC03B693-94A1-416A-986A-9E6CAFA4F7F3}" destId="{27024CC1-B6E5-4CFF-BFB5-27174C032BAE}" srcOrd="0" destOrd="0" presId="urn:microsoft.com/office/officeart/2005/8/layout/radial1"/>
    <dgm:cxn modelId="{40012AAE-5380-45EB-8A69-BC476E185E28}" srcId="{6B34F3EA-315F-4818-8F1D-B44BAD7A0E5B}" destId="{96039545-7CB5-45C6-8DA1-B451BEB3F6B5}" srcOrd="4" destOrd="0" parTransId="{A41DEA50-DC5E-492E-B727-1A90CB87E441}" sibTransId="{33729C9C-DE2D-410E-AD14-3D34A863805F}"/>
    <dgm:cxn modelId="{0C4A7CE2-382F-4413-977B-2D9BA7BFC598}" type="presOf" srcId="{96039545-7CB5-45C6-8DA1-B451BEB3F6B5}" destId="{5D4C00A4-8C99-42D2-BF1B-5B3D1053DAD4}" srcOrd="0" destOrd="0" presId="urn:microsoft.com/office/officeart/2005/8/layout/radial1"/>
    <dgm:cxn modelId="{86F03C6C-3122-449F-9BE5-A5DD9CE1D309}" srcId="{6B34F3EA-315F-4818-8F1D-B44BAD7A0E5B}" destId="{E5F43F52-342C-4EB6-8C29-E0848A84E315}" srcOrd="2" destOrd="0" parTransId="{0BE09EE4-C29E-4BAE-AE87-656564DA4FFA}" sibTransId="{EADE78F6-1CF0-4ECF-A737-F1E05F1408EB}"/>
    <dgm:cxn modelId="{B5AC0FA9-29A2-45F3-823B-79BEAD1C0605}" type="presOf" srcId="{1EFD7DBA-FEFC-4DD6-BF06-3D1115F923A4}" destId="{D864EB7E-ADEA-4130-BD02-2E6611A6C9B4}" srcOrd="1" destOrd="0" presId="urn:microsoft.com/office/officeart/2005/8/layout/radial1"/>
    <dgm:cxn modelId="{45570A8B-FA75-4574-B578-11E903389D41}" srcId="{6B34F3EA-315F-4818-8F1D-B44BAD7A0E5B}" destId="{F52F82C5-24EE-4C60-A607-3E4E367ADB9F}" srcOrd="1" destOrd="0" parTransId="{1EFD7DBA-FEFC-4DD6-BF06-3D1115F923A4}" sibTransId="{7FA4E40E-6E80-40E1-8F8D-3CFEB00B9015}"/>
    <dgm:cxn modelId="{8A0731DE-88C6-4B7A-BE0E-11576EBE1A4A}" type="presParOf" srcId="{04E1BC31-6D36-4E7F-A946-835F3EE46A55}" destId="{1D60B9EA-8913-4AD9-9860-7C79227B15CC}" srcOrd="0" destOrd="0" presId="urn:microsoft.com/office/officeart/2005/8/layout/radial1"/>
    <dgm:cxn modelId="{B9C873C8-A4D6-4F7E-B12B-E873E22D316D}" type="presParOf" srcId="{04E1BC31-6D36-4E7F-A946-835F3EE46A55}" destId="{27024CC1-B6E5-4CFF-BFB5-27174C032BAE}" srcOrd="1" destOrd="0" presId="urn:microsoft.com/office/officeart/2005/8/layout/radial1"/>
    <dgm:cxn modelId="{09DA8118-D070-4129-93B6-0AEA6B70E7DD}" type="presParOf" srcId="{27024CC1-B6E5-4CFF-BFB5-27174C032BAE}" destId="{775E36EF-6895-47BF-9F1A-0316A1D63589}" srcOrd="0" destOrd="0" presId="urn:microsoft.com/office/officeart/2005/8/layout/radial1"/>
    <dgm:cxn modelId="{36C61A82-1113-4F84-9EAD-A360EF63BEAD}" type="presParOf" srcId="{04E1BC31-6D36-4E7F-A946-835F3EE46A55}" destId="{54C252A7-9D40-4646-8A52-621E55CD31AB}" srcOrd="2" destOrd="0" presId="urn:microsoft.com/office/officeart/2005/8/layout/radial1"/>
    <dgm:cxn modelId="{276E34D4-7407-476A-BA51-5CBC9CE88376}" type="presParOf" srcId="{04E1BC31-6D36-4E7F-A946-835F3EE46A55}" destId="{6BDD8114-614E-468E-8155-369C65B8389E}" srcOrd="3" destOrd="0" presId="urn:microsoft.com/office/officeart/2005/8/layout/radial1"/>
    <dgm:cxn modelId="{BE8BFBC4-44FA-4EB6-B454-4127E96A8322}" type="presParOf" srcId="{6BDD8114-614E-468E-8155-369C65B8389E}" destId="{D864EB7E-ADEA-4130-BD02-2E6611A6C9B4}" srcOrd="0" destOrd="0" presId="urn:microsoft.com/office/officeart/2005/8/layout/radial1"/>
    <dgm:cxn modelId="{319315DE-A4F6-4CE7-9ADC-5EB514B3B5A5}" type="presParOf" srcId="{04E1BC31-6D36-4E7F-A946-835F3EE46A55}" destId="{0CB473EA-EC09-4B9D-8BD3-D5A856521F5C}" srcOrd="4" destOrd="0" presId="urn:microsoft.com/office/officeart/2005/8/layout/radial1"/>
    <dgm:cxn modelId="{BEF932F4-490F-406B-B19E-7D67B78646A4}" type="presParOf" srcId="{04E1BC31-6D36-4E7F-A946-835F3EE46A55}" destId="{9A184069-1868-4ED3-9EC5-F36E5E867928}" srcOrd="5" destOrd="0" presId="urn:microsoft.com/office/officeart/2005/8/layout/radial1"/>
    <dgm:cxn modelId="{CFD86C31-B3EF-4970-904C-6023B17C4868}" type="presParOf" srcId="{9A184069-1868-4ED3-9EC5-F36E5E867928}" destId="{B3EDC1C3-6F88-44B1-94E3-77F422F98F69}" srcOrd="0" destOrd="0" presId="urn:microsoft.com/office/officeart/2005/8/layout/radial1"/>
    <dgm:cxn modelId="{628EB103-EB7D-4931-94B2-0D2222745D22}" type="presParOf" srcId="{04E1BC31-6D36-4E7F-A946-835F3EE46A55}" destId="{F0DF1F09-9B3D-40E3-9401-D16DD1311A2A}" srcOrd="6" destOrd="0" presId="urn:microsoft.com/office/officeart/2005/8/layout/radial1"/>
    <dgm:cxn modelId="{CFCE6C4A-AB0C-40D3-B8CE-B419D8D7133C}" type="presParOf" srcId="{04E1BC31-6D36-4E7F-A946-835F3EE46A55}" destId="{1FFB930E-A6AC-42F1-AF3A-DA6F91D79E04}" srcOrd="7" destOrd="0" presId="urn:microsoft.com/office/officeart/2005/8/layout/radial1"/>
    <dgm:cxn modelId="{5F52E014-5E93-47A6-BA90-E5C8D18B86C3}" type="presParOf" srcId="{1FFB930E-A6AC-42F1-AF3A-DA6F91D79E04}" destId="{005C64B4-2C86-4432-BC43-45018F973DF7}" srcOrd="0" destOrd="0" presId="urn:microsoft.com/office/officeart/2005/8/layout/radial1"/>
    <dgm:cxn modelId="{C5CBB226-716D-4098-B850-101BDC2B04B8}" type="presParOf" srcId="{04E1BC31-6D36-4E7F-A946-835F3EE46A55}" destId="{A2E12583-BDDA-42F0-B734-CB762EE3583B}" srcOrd="8" destOrd="0" presId="urn:microsoft.com/office/officeart/2005/8/layout/radial1"/>
    <dgm:cxn modelId="{0F2981B8-BE47-4F0F-9A8E-8B8D5DBFB3E4}" type="presParOf" srcId="{04E1BC31-6D36-4E7F-A946-835F3EE46A55}" destId="{692FD01B-2C1E-46EB-9820-A3E123FFF163}" srcOrd="9" destOrd="0" presId="urn:microsoft.com/office/officeart/2005/8/layout/radial1"/>
    <dgm:cxn modelId="{53231ECB-2A54-4CE5-B18E-E95708E530F2}" type="presParOf" srcId="{692FD01B-2C1E-46EB-9820-A3E123FFF163}" destId="{E226EA81-7082-4BA0-B578-3876267D1966}" srcOrd="0" destOrd="0" presId="urn:microsoft.com/office/officeart/2005/8/layout/radial1"/>
    <dgm:cxn modelId="{78DC36B0-B0BD-4C28-94B3-77B1D3815E41}" type="presParOf" srcId="{04E1BC31-6D36-4E7F-A946-835F3EE46A55}" destId="{5D4C00A4-8C99-42D2-BF1B-5B3D1053DAD4}" srcOrd="10" destOrd="0" presId="urn:microsoft.com/office/officeart/2005/8/layout/radial1"/>
    <dgm:cxn modelId="{DB5D204D-02F4-44C1-A5A6-54EDFDDD5C8C}" type="presParOf" srcId="{04E1BC31-6D36-4E7F-A946-835F3EE46A55}" destId="{4C69C0ED-484E-4ADF-B73D-DF26057C21E0}" srcOrd="11" destOrd="0" presId="urn:microsoft.com/office/officeart/2005/8/layout/radial1"/>
    <dgm:cxn modelId="{943CDDB8-62F3-4DEC-82D6-6E9A60530438}" type="presParOf" srcId="{4C69C0ED-484E-4ADF-B73D-DF26057C21E0}" destId="{6DA8482B-AE69-437F-893C-8EF18E9DC5C3}" srcOrd="0" destOrd="0" presId="urn:microsoft.com/office/officeart/2005/8/layout/radial1"/>
    <dgm:cxn modelId="{AB3F77B0-50F6-4A4B-8699-6D65662DFCE1}" type="presParOf" srcId="{04E1BC31-6D36-4E7F-A946-835F3EE46A55}" destId="{2E3451A6-68D5-40DB-A6FA-8B5AA994451A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2BA4B0-E211-403D-89E1-BF63AEBFE95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34F3EA-315F-4818-8F1D-B44BAD7A0E5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o-RO" sz="2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haroni" pitchFamily="2" charset="-79"/>
              <a:cs typeface="Aharoni" pitchFamily="2" charset="-79"/>
            </a:rPr>
            <a:t>ELEMENTE SPECIFICE ZONEI</a:t>
          </a:r>
        </a:p>
      </dgm:t>
    </dgm:pt>
    <dgm:pt modelId="{0954936C-FF46-4A20-9BEA-D9A1699627B6}" type="parTrans" cxnId="{923F2974-2A3A-459F-B113-492AC15EE4E7}">
      <dgm:prSet/>
      <dgm:spPr/>
      <dgm:t>
        <a:bodyPr/>
        <a:lstStyle/>
        <a:p>
          <a:endParaRPr lang="en-US"/>
        </a:p>
      </dgm:t>
    </dgm:pt>
    <dgm:pt modelId="{C021BB5E-4BB8-4463-80D1-9DB1C361AB1B}" type="sibTrans" cxnId="{923F2974-2A3A-459F-B113-492AC15EE4E7}">
      <dgm:prSet/>
      <dgm:spPr/>
      <dgm:t>
        <a:bodyPr/>
        <a:lstStyle/>
        <a:p>
          <a:endParaRPr lang="en-US"/>
        </a:p>
      </dgm:t>
    </dgm:pt>
    <dgm:pt modelId="{F52F82C5-24EE-4C60-A607-3E4E367ADB9F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sz="15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1EFD7DBA-FEFC-4DD6-BF06-3D1115F923A4}" type="parTrans" cxnId="{45570A8B-FA75-4574-B578-11E903389D41}">
      <dgm:prSet/>
      <dgm:spPr/>
      <dgm:t>
        <a:bodyPr/>
        <a:lstStyle/>
        <a:p>
          <a:endParaRPr lang="en-US"/>
        </a:p>
      </dgm:t>
    </dgm:pt>
    <dgm:pt modelId="{7FA4E40E-6E80-40E1-8F8D-3CFEB00B9015}" type="sibTrans" cxnId="{45570A8B-FA75-4574-B578-11E903389D41}">
      <dgm:prSet/>
      <dgm:spPr/>
      <dgm:t>
        <a:bodyPr/>
        <a:lstStyle/>
        <a:p>
          <a:endParaRPr lang="en-US"/>
        </a:p>
      </dgm:t>
    </dgm:pt>
    <dgm:pt modelId="{9F08C87A-E1CD-44C1-8C14-656031F7EC74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B8395C5-DC53-4D2D-9CBF-EA9ABB84C2C2}" type="parTrans" cxnId="{D942F56B-C790-4B31-85C7-9B51ED1E7E23}">
      <dgm:prSet/>
      <dgm:spPr/>
      <dgm:t>
        <a:bodyPr/>
        <a:lstStyle/>
        <a:p>
          <a:endParaRPr lang="en-US"/>
        </a:p>
      </dgm:t>
    </dgm:pt>
    <dgm:pt modelId="{A6884325-2A84-41D9-8792-BF335AA55A36}" type="sibTrans" cxnId="{D942F56B-C790-4B31-85C7-9B51ED1E7E23}">
      <dgm:prSet/>
      <dgm:spPr/>
      <dgm:t>
        <a:bodyPr/>
        <a:lstStyle/>
        <a:p>
          <a:endParaRPr lang="en-US"/>
        </a:p>
      </dgm:t>
    </dgm:pt>
    <dgm:pt modelId="{96039545-7CB5-45C6-8DA1-B451BEB3F6B5}">
      <dgm:prSet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A41DEA50-DC5E-492E-B727-1A90CB87E441}" type="parTrans" cxnId="{40012AAE-5380-45EB-8A69-BC476E185E28}">
      <dgm:prSet/>
      <dgm:spPr/>
      <dgm:t>
        <a:bodyPr/>
        <a:lstStyle/>
        <a:p>
          <a:endParaRPr lang="en-US"/>
        </a:p>
      </dgm:t>
    </dgm:pt>
    <dgm:pt modelId="{33729C9C-DE2D-410E-AD14-3D34A863805F}" type="sibTrans" cxnId="{40012AAE-5380-45EB-8A69-BC476E185E28}">
      <dgm:prSet/>
      <dgm:spPr/>
      <dgm:t>
        <a:bodyPr/>
        <a:lstStyle/>
        <a:p>
          <a:endParaRPr lang="en-US"/>
        </a:p>
      </dgm:t>
    </dgm:pt>
    <dgm:pt modelId="{7D4DB2EC-3F47-4702-8BC3-F5320E4426BB}">
      <dgm:prSet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EF7DBEF5-3092-4C08-9616-CC1B2DC47157}" type="parTrans" cxnId="{393967D6-F06E-439A-8D7A-28FDCA21EBDA}">
      <dgm:prSet/>
      <dgm:spPr/>
      <dgm:t>
        <a:bodyPr/>
        <a:lstStyle/>
        <a:p>
          <a:endParaRPr lang="en-US"/>
        </a:p>
      </dgm:t>
    </dgm:pt>
    <dgm:pt modelId="{485E4549-420E-4DD6-B5E8-32B0C65F37B3}" type="sibTrans" cxnId="{393967D6-F06E-439A-8D7A-28FDCA21EBDA}">
      <dgm:prSet/>
      <dgm:spPr/>
      <dgm:t>
        <a:bodyPr/>
        <a:lstStyle/>
        <a:p>
          <a:endParaRPr lang="en-US"/>
        </a:p>
      </dgm:t>
    </dgm:pt>
    <dgm:pt modelId="{83A6AB2C-5FEC-4667-ADA5-235511C9D48C}">
      <dgm:prSet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 sz="2000" dirty="0"/>
        </a:p>
      </dgm:t>
    </dgm:pt>
    <dgm:pt modelId="{02CFF23B-B88E-46FD-B705-2ABB098F2D87}" type="sibTrans" cxnId="{2F798F38-3212-4D97-856E-7207B8691464}">
      <dgm:prSet/>
      <dgm:spPr/>
      <dgm:t>
        <a:bodyPr/>
        <a:lstStyle/>
        <a:p>
          <a:endParaRPr lang="en-US"/>
        </a:p>
      </dgm:t>
    </dgm:pt>
    <dgm:pt modelId="{AC03B693-94A1-416A-986A-9E6CAFA4F7F3}" type="parTrans" cxnId="{2F798F38-3212-4D97-856E-7207B8691464}">
      <dgm:prSet/>
      <dgm:spPr/>
      <dgm:t>
        <a:bodyPr/>
        <a:lstStyle/>
        <a:p>
          <a:endParaRPr lang="en-US"/>
        </a:p>
      </dgm:t>
    </dgm:pt>
    <dgm:pt modelId="{E5F43F52-342C-4EB6-8C29-E0848A84E315}">
      <dgm:prSet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  <a:scene3d>
          <a:camera prst="orthographicFront"/>
          <a:lightRig rig="threePt" dir="t"/>
        </a:scene3d>
        <a:sp3d contourW="12700">
          <a:contourClr>
            <a:srgbClr val="6699FF"/>
          </a:contourClr>
        </a:sp3d>
      </dgm:spPr>
      <dgm:t>
        <a:bodyPr/>
        <a:lstStyle/>
        <a:p>
          <a:endParaRPr lang="en-US" sz="2000" dirty="0"/>
        </a:p>
      </dgm:t>
    </dgm:pt>
    <dgm:pt modelId="{EADE78F6-1CF0-4ECF-A737-F1E05F1408EB}" type="sibTrans" cxnId="{86F03C6C-3122-449F-9BE5-A5DD9CE1D309}">
      <dgm:prSet/>
      <dgm:spPr/>
      <dgm:t>
        <a:bodyPr/>
        <a:lstStyle/>
        <a:p>
          <a:endParaRPr lang="en-US"/>
        </a:p>
      </dgm:t>
    </dgm:pt>
    <dgm:pt modelId="{0BE09EE4-C29E-4BAE-AE87-656564DA4FFA}" type="parTrans" cxnId="{86F03C6C-3122-449F-9BE5-A5DD9CE1D309}">
      <dgm:prSet/>
      <dgm:spPr/>
      <dgm:t>
        <a:bodyPr/>
        <a:lstStyle/>
        <a:p>
          <a:endParaRPr lang="en-US"/>
        </a:p>
      </dgm:t>
    </dgm:pt>
    <dgm:pt modelId="{04E1BC31-6D36-4E7F-A946-835F3EE46A55}" type="pres">
      <dgm:prSet presAssocID="{922BA4B0-E211-403D-89E1-BF63AEBFE95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60B9EA-8913-4AD9-9860-7C79227B15CC}" type="pres">
      <dgm:prSet presAssocID="{6B34F3EA-315F-4818-8F1D-B44BAD7A0E5B}" presName="centerShape" presStyleLbl="node0" presStyleIdx="0" presStyleCnt="1" custScaleX="163058"/>
      <dgm:spPr/>
      <dgm:t>
        <a:bodyPr/>
        <a:lstStyle/>
        <a:p>
          <a:endParaRPr lang="en-US"/>
        </a:p>
      </dgm:t>
    </dgm:pt>
    <dgm:pt modelId="{27024CC1-B6E5-4CFF-BFB5-27174C032BAE}" type="pres">
      <dgm:prSet presAssocID="{AC03B693-94A1-416A-986A-9E6CAFA4F7F3}" presName="Name9" presStyleLbl="parChTrans1D2" presStyleIdx="0" presStyleCnt="6"/>
      <dgm:spPr/>
      <dgm:t>
        <a:bodyPr/>
        <a:lstStyle/>
        <a:p>
          <a:endParaRPr lang="en-US"/>
        </a:p>
      </dgm:t>
    </dgm:pt>
    <dgm:pt modelId="{775E36EF-6895-47BF-9F1A-0316A1D63589}" type="pres">
      <dgm:prSet presAssocID="{AC03B693-94A1-416A-986A-9E6CAFA4F7F3}" presName="connTx" presStyleLbl="parChTrans1D2" presStyleIdx="0" presStyleCnt="6"/>
      <dgm:spPr/>
      <dgm:t>
        <a:bodyPr/>
        <a:lstStyle/>
        <a:p>
          <a:endParaRPr lang="en-US"/>
        </a:p>
      </dgm:t>
    </dgm:pt>
    <dgm:pt modelId="{54C252A7-9D40-4646-8A52-621E55CD31AB}" type="pres">
      <dgm:prSet presAssocID="{83A6AB2C-5FEC-4667-ADA5-235511C9D48C}" presName="node" presStyleLbl="node1" presStyleIdx="0" presStyleCnt="6" custScaleX="135406" custScaleY="1322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DD8114-614E-468E-8155-369C65B8389E}" type="pres">
      <dgm:prSet presAssocID="{1EFD7DBA-FEFC-4DD6-BF06-3D1115F923A4}" presName="Name9" presStyleLbl="parChTrans1D2" presStyleIdx="1" presStyleCnt="6"/>
      <dgm:spPr/>
      <dgm:t>
        <a:bodyPr/>
        <a:lstStyle/>
        <a:p>
          <a:endParaRPr lang="en-US"/>
        </a:p>
      </dgm:t>
    </dgm:pt>
    <dgm:pt modelId="{D864EB7E-ADEA-4130-BD02-2E6611A6C9B4}" type="pres">
      <dgm:prSet presAssocID="{1EFD7DBA-FEFC-4DD6-BF06-3D1115F923A4}" presName="connTx" presStyleLbl="parChTrans1D2" presStyleIdx="1" presStyleCnt="6"/>
      <dgm:spPr/>
      <dgm:t>
        <a:bodyPr/>
        <a:lstStyle/>
        <a:p>
          <a:endParaRPr lang="en-US"/>
        </a:p>
      </dgm:t>
    </dgm:pt>
    <dgm:pt modelId="{0CB473EA-EC09-4B9D-8BD3-D5A856521F5C}" type="pres">
      <dgm:prSet presAssocID="{F52F82C5-24EE-4C60-A607-3E4E367ADB9F}" presName="node" presStyleLbl="node1" presStyleIdx="1" presStyleCnt="6" custScaleX="102809" custRadScaleRad="149211" custRadScaleInc="129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84069-1868-4ED3-9EC5-F36E5E867928}" type="pres">
      <dgm:prSet presAssocID="{0BE09EE4-C29E-4BAE-AE87-656564DA4FFA}" presName="Name9" presStyleLbl="parChTrans1D2" presStyleIdx="2" presStyleCnt="6"/>
      <dgm:spPr/>
      <dgm:t>
        <a:bodyPr/>
        <a:lstStyle/>
        <a:p>
          <a:endParaRPr lang="en-US"/>
        </a:p>
      </dgm:t>
    </dgm:pt>
    <dgm:pt modelId="{B3EDC1C3-6F88-44B1-94E3-77F422F98F69}" type="pres">
      <dgm:prSet presAssocID="{0BE09EE4-C29E-4BAE-AE87-656564DA4FFA}" presName="connTx" presStyleLbl="parChTrans1D2" presStyleIdx="2" presStyleCnt="6"/>
      <dgm:spPr/>
      <dgm:t>
        <a:bodyPr/>
        <a:lstStyle/>
        <a:p>
          <a:endParaRPr lang="en-US"/>
        </a:p>
      </dgm:t>
    </dgm:pt>
    <dgm:pt modelId="{F0DF1F09-9B3D-40E3-9401-D16DD1311A2A}" type="pres">
      <dgm:prSet presAssocID="{E5F43F52-342C-4EB6-8C29-E0848A84E315}" presName="node" presStyleLbl="node1" presStyleIdx="2" presStyleCnt="6" custScaleX="106323" custRadScaleRad="145373" custRadScaleInc="-35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FB930E-A6AC-42F1-AF3A-DA6F91D79E04}" type="pres">
      <dgm:prSet presAssocID="{EF7DBEF5-3092-4C08-9616-CC1B2DC47157}" presName="Name9" presStyleLbl="parChTrans1D2" presStyleIdx="3" presStyleCnt="6"/>
      <dgm:spPr/>
      <dgm:t>
        <a:bodyPr/>
        <a:lstStyle/>
        <a:p>
          <a:endParaRPr lang="en-US"/>
        </a:p>
      </dgm:t>
    </dgm:pt>
    <dgm:pt modelId="{005C64B4-2C86-4432-BC43-45018F973DF7}" type="pres">
      <dgm:prSet presAssocID="{EF7DBEF5-3092-4C08-9616-CC1B2DC47157}" presName="connTx" presStyleLbl="parChTrans1D2" presStyleIdx="3" presStyleCnt="6"/>
      <dgm:spPr/>
      <dgm:t>
        <a:bodyPr/>
        <a:lstStyle/>
        <a:p>
          <a:endParaRPr lang="en-US"/>
        </a:p>
      </dgm:t>
    </dgm:pt>
    <dgm:pt modelId="{A2E12583-BDDA-42F0-B734-CB762EE3583B}" type="pres">
      <dgm:prSet presAssocID="{7D4DB2EC-3F47-4702-8BC3-F5320E4426BB}" presName="node" presStyleLbl="node1" presStyleIdx="3" presStyleCnt="6" custScaleX="171656" custScaleY="1273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FD01B-2C1E-46EB-9820-A3E123FFF163}" type="pres">
      <dgm:prSet presAssocID="{A41DEA50-DC5E-492E-B727-1A90CB87E441}" presName="Name9" presStyleLbl="parChTrans1D2" presStyleIdx="4" presStyleCnt="6"/>
      <dgm:spPr/>
      <dgm:t>
        <a:bodyPr/>
        <a:lstStyle/>
        <a:p>
          <a:endParaRPr lang="en-US"/>
        </a:p>
      </dgm:t>
    </dgm:pt>
    <dgm:pt modelId="{E226EA81-7082-4BA0-B578-3876267D1966}" type="pres">
      <dgm:prSet presAssocID="{A41DEA50-DC5E-492E-B727-1A90CB87E441}" presName="connTx" presStyleLbl="parChTrans1D2" presStyleIdx="4" presStyleCnt="6"/>
      <dgm:spPr/>
      <dgm:t>
        <a:bodyPr/>
        <a:lstStyle/>
        <a:p>
          <a:endParaRPr lang="en-US"/>
        </a:p>
      </dgm:t>
    </dgm:pt>
    <dgm:pt modelId="{5D4C00A4-8C99-42D2-BF1B-5B3D1053DAD4}" type="pres">
      <dgm:prSet presAssocID="{96039545-7CB5-45C6-8DA1-B451BEB3F6B5}" presName="node" presStyleLbl="node1" presStyleIdx="4" presStyleCnt="6" custScaleX="156650" custScaleY="136274" custRadScaleRad="142367" custRadScaleInc="280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9C0ED-484E-4ADF-B73D-DF26057C21E0}" type="pres">
      <dgm:prSet presAssocID="{3B8395C5-DC53-4D2D-9CBF-EA9ABB84C2C2}" presName="Name9" presStyleLbl="parChTrans1D2" presStyleIdx="5" presStyleCnt="6"/>
      <dgm:spPr/>
      <dgm:t>
        <a:bodyPr/>
        <a:lstStyle/>
        <a:p>
          <a:endParaRPr lang="en-US"/>
        </a:p>
      </dgm:t>
    </dgm:pt>
    <dgm:pt modelId="{6DA8482B-AE69-437F-893C-8EF18E9DC5C3}" type="pres">
      <dgm:prSet presAssocID="{3B8395C5-DC53-4D2D-9CBF-EA9ABB84C2C2}" presName="connTx" presStyleLbl="parChTrans1D2" presStyleIdx="5" presStyleCnt="6"/>
      <dgm:spPr/>
      <dgm:t>
        <a:bodyPr/>
        <a:lstStyle/>
        <a:p>
          <a:endParaRPr lang="en-US"/>
        </a:p>
      </dgm:t>
    </dgm:pt>
    <dgm:pt modelId="{2E3451A6-68D5-40DB-A6FA-8B5AA994451A}" type="pres">
      <dgm:prSet presAssocID="{9F08C87A-E1CD-44C1-8C14-656031F7EC74}" presName="node" presStyleLbl="node1" presStyleIdx="5" presStyleCnt="6" custScaleX="162657" custScaleY="132991" custRadScaleRad="146924" custRadScaleInc="-5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CF4626-AC1A-4574-B839-C3CB53151DFA}" type="presOf" srcId="{83A6AB2C-5FEC-4667-ADA5-235511C9D48C}" destId="{54C252A7-9D40-4646-8A52-621E55CD31AB}" srcOrd="0" destOrd="0" presId="urn:microsoft.com/office/officeart/2005/8/layout/radial1"/>
    <dgm:cxn modelId="{D942F56B-C790-4B31-85C7-9B51ED1E7E23}" srcId="{6B34F3EA-315F-4818-8F1D-B44BAD7A0E5B}" destId="{9F08C87A-E1CD-44C1-8C14-656031F7EC74}" srcOrd="5" destOrd="0" parTransId="{3B8395C5-DC53-4D2D-9CBF-EA9ABB84C2C2}" sibTransId="{A6884325-2A84-41D9-8792-BF335AA55A36}"/>
    <dgm:cxn modelId="{C9CD3DC4-41CD-4A48-9782-54809D34F9A5}" type="presOf" srcId="{EF7DBEF5-3092-4C08-9616-CC1B2DC47157}" destId="{005C64B4-2C86-4432-BC43-45018F973DF7}" srcOrd="1" destOrd="0" presId="urn:microsoft.com/office/officeart/2005/8/layout/radial1"/>
    <dgm:cxn modelId="{7AAB0F13-CCB5-4BB8-BC9A-2D7EFCA1FD13}" type="presOf" srcId="{3B8395C5-DC53-4D2D-9CBF-EA9ABB84C2C2}" destId="{4C69C0ED-484E-4ADF-B73D-DF26057C21E0}" srcOrd="0" destOrd="0" presId="urn:microsoft.com/office/officeart/2005/8/layout/radial1"/>
    <dgm:cxn modelId="{038E4E4A-08BB-4BE4-ACDF-EB5E5CF239ED}" type="presOf" srcId="{EF7DBEF5-3092-4C08-9616-CC1B2DC47157}" destId="{1FFB930E-A6AC-42F1-AF3A-DA6F91D79E04}" srcOrd="0" destOrd="0" presId="urn:microsoft.com/office/officeart/2005/8/layout/radial1"/>
    <dgm:cxn modelId="{1A822B32-114A-4E14-B65F-4BA6395301A3}" type="presOf" srcId="{9F08C87A-E1CD-44C1-8C14-656031F7EC74}" destId="{2E3451A6-68D5-40DB-A6FA-8B5AA994451A}" srcOrd="0" destOrd="0" presId="urn:microsoft.com/office/officeart/2005/8/layout/radial1"/>
    <dgm:cxn modelId="{5C7846CA-6F7F-4F3F-81EC-69DC2E142006}" type="presOf" srcId="{1EFD7DBA-FEFC-4DD6-BF06-3D1115F923A4}" destId="{6BDD8114-614E-468E-8155-369C65B8389E}" srcOrd="0" destOrd="0" presId="urn:microsoft.com/office/officeart/2005/8/layout/radial1"/>
    <dgm:cxn modelId="{B332F668-B8B9-4372-AD88-C4D17625F619}" type="presOf" srcId="{0BE09EE4-C29E-4BAE-AE87-656564DA4FFA}" destId="{B3EDC1C3-6F88-44B1-94E3-77F422F98F69}" srcOrd="1" destOrd="0" presId="urn:microsoft.com/office/officeart/2005/8/layout/radial1"/>
    <dgm:cxn modelId="{27D0B4B3-2F90-4ED9-8042-A8E432D9C481}" type="presOf" srcId="{3B8395C5-DC53-4D2D-9CBF-EA9ABB84C2C2}" destId="{6DA8482B-AE69-437F-893C-8EF18E9DC5C3}" srcOrd="1" destOrd="0" presId="urn:microsoft.com/office/officeart/2005/8/layout/radial1"/>
    <dgm:cxn modelId="{A0173948-274A-476D-AD03-C9D22ADBEEDA}" type="presOf" srcId="{922BA4B0-E211-403D-89E1-BF63AEBFE959}" destId="{04E1BC31-6D36-4E7F-A946-835F3EE46A55}" srcOrd="0" destOrd="0" presId="urn:microsoft.com/office/officeart/2005/8/layout/radial1"/>
    <dgm:cxn modelId="{B47BA52E-E197-4E40-A955-D2449CBE43F8}" type="presOf" srcId="{AC03B693-94A1-416A-986A-9E6CAFA4F7F3}" destId="{27024CC1-B6E5-4CFF-BFB5-27174C032BAE}" srcOrd="0" destOrd="0" presId="urn:microsoft.com/office/officeart/2005/8/layout/radial1"/>
    <dgm:cxn modelId="{C086A6E0-3A85-4595-BB57-19DBF5EF3E67}" type="presOf" srcId="{1EFD7DBA-FEFC-4DD6-BF06-3D1115F923A4}" destId="{D864EB7E-ADEA-4130-BD02-2E6611A6C9B4}" srcOrd="1" destOrd="0" presId="urn:microsoft.com/office/officeart/2005/8/layout/radial1"/>
    <dgm:cxn modelId="{45570A8B-FA75-4574-B578-11E903389D41}" srcId="{6B34F3EA-315F-4818-8F1D-B44BAD7A0E5B}" destId="{F52F82C5-24EE-4C60-A607-3E4E367ADB9F}" srcOrd="1" destOrd="0" parTransId="{1EFD7DBA-FEFC-4DD6-BF06-3D1115F923A4}" sibTransId="{7FA4E40E-6E80-40E1-8F8D-3CFEB00B9015}"/>
    <dgm:cxn modelId="{DE27650B-BBDA-44B1-96EE-D18C15FC25FA}" type="presOf" srcId="{7D4DB2EC-3F47-4702-8BC3-F5320E4426BB}" destId="{A2E12583-BDDA-42F0-B734-CB762EE3583B}" srcOrd="0" destOrd="0" presId="urn:microsoft.com/office/officeart/2005/8/layout/radial1"/>
    <dgm:cxn modelId="{923F2974-2A3A-459F-B113-492AC15EE4E7}" srcId="{922BA4B0-E211-403D-89E1-BF63AEBFE959}" destId="{6B34F3EA-315F-4818-8F1D-B44BAD7A0E5B}" srcOrd="0" destOrd="0" parTransId="{0954936C-FF46-4A20-9BEA-D9A1699627B6}" sibTransId="{C021BB5E-4BB8-4463-80D1-9DB1C361AB1B}"/>
    <dgm:cxn modelId="{66B064B0-07AF-4CA7-8EF0-260B98C51BEA}" type="presOf" srcId="{0BE09EE4-C29E-4BAE-AE87-656564DA4FFA}" destId="{9A184069-1868-4ED3-9EC5-F36E5E867928}" srcOrd="0" destOrd="0" presId="urn:microsoft.com/office/officeart/2005/8/layout/radial1"/>
    <dgm:cxn modelId="{4C0FE1D4-8EF0-4B1D-8B35-C98D5DDEE65D}" type="presOf" srcId="{A41DEA50-DC5E-492E-B727-1A90CB87E441}" destId="{E226EA81-7082-4BA0-B578-3876267D1966}" srcOrd="1" destOrd="0" presId="urn:microsoft.com/office/officeart/2005/8/layout/radial1"/>
    <dgm:cxn modelId="{2F798F38-3212-4D97-856E-7207B8691464}" srcId="{6B34F3EA-315F-4818-8F1D-B44BAD7A0E5B}" destId="{83A6AB2C-5FEC-4667-ADA5-235511C9D48C}" srcOrd="0" destOrd="0" parTransId="{AC03B693-94A1-416A-986A-9E6CAFA4F7F3}" sibTransId="{02CFF23B-B88E-46FD-B705-2ABB098F2D87}"/>
    <dgm:cxn modelId="{CE728F7E-9A10-493B-BC70-8BA8278A532E}" type="presOf" srcId="{6B34F3EA-315F-4818-8F1D-B44BAD7A0E5B}" destId="{1D60B9EA-8913-4AD9-9860-7C79227B15CC}" srcOrd="0" destOrd="0" presId="urn:microsoft.com/office/officeart/2005/8/layout/radial1"/>
    <dgm:cxn modelId="{78CB06F8-F5F2-4E8F-8CBC-DA7B4315398D}" type="presOf" srcId="{AC03B693-94A1-416A-986A-9E6CAFA4F7F3}" destId="{775E36EF-6895-47BF-9F1A-0316A1D63589}" srcOrd="1" destOrd="0" presId="urn:microsoft.com/office/officeart/2005/8/layout/radial1"/>
    <dgm:cxn modelId="{8EFA59C8-690B-47AE-8277-646F91F7C354}" type="presOf" srcId="{E5F43F52-342C-4EB6-8C29-E0848A84E315}" destId="{F0DF1F09-9B3D-40E3-9401-D16DD1311A2A}" srcOrd="0" destOrd="0" presId="urn:microsoft.com/office/officeart/2005/8/layout/radial1"/>
    <dgm:cxn modelId="{86F03C6C-3122-449F-9BE5-A5DD9CE1D309}" srcId="{6B34F3EA-315F-4818-8F1D-B44BAD7A0E5B}" destId="{E5F43F52-342C-4EB6-8C29-E0848A84E315}" srcOrd="2" destOrd="0" parTransId="{0BE09EE4-C29E-4BAE-AE87-656564DA4FFA}" sibTransId="{EADE78F6-1CF0-4ECF-A737-F1E05F1408EB}"/>
    <dgm:cxn modelId="{393967D6-F06E-439A-8D7A-28FDCA21EBDA}" srcId="{6B34F3EA-315F-4818-8F1D-B44BAD7A0E5B}" destId="{7D4DB2EC-3F47-4702-8BC3-F5320E4426BB}" srcOrd="3" destOrd="0" parTransId="{EF7DBEF5-3092-4C08-9616-CC1B2DC47157}" sibTransId="{485E4549-420E-4DD6-B5E8-32B0C65F37B3}"/>
    <dgm:cxn modelId="{C1309E14-E889-4FB6-9856-1C2F53830998}" type="presOf" srcId="{A41DEA50-DC5E-492E-B727-1A90CB87E441}" destId="{692FD01B-2C1E-46EB-9820-A3E123FFF163}" srcOrd="0" destOrd="0" presId="urn:microsoft.com/office/officeart/2005/8/layout/radial1"/>
    <dgm:cxn modelId="{7D21C194-7578-47E5-8000-D7437EC3565C}" type="presOf" srcId="{96039545-7CB5-45C6-8DA1-B451BEB3F6B5}" destId="{5D4C00A4-8C99-42D2-BF1B-5B3D1053DAD4}" srcOrd="0" destOrd="0" presId="urn:microsoft.com/office/officeart/2005/8/layout/radial1"/>
    <dgm:cxn modelId="{8F9992FB-A589-4D11-AA09-2995B6BE9C36}" type="presOf" srcId="{F52F82C5-24EE-4C60-A607-3E4E367ADB9F}" destId="{0CB473EA-EC09-4B9D-8BD3-D5A856521F5C}" srcOrd="0" destOrd="0" presId="urn:microsoft.com/office/officeart/2005/8/layout/radial1"/>
    <dgm:cxn modelId="{40012AAE-5380-45EB-8A69-BC476E185E28}" srcId="{6B34F3EA-315F-4818-8F1D-B44BAD7A0E5B}" destId="{96039545-7CB5-45C6-8DA1-B451BEB3F6B5}" srcOrd="4" destOrd="0" parTransId="{A41DEA50-DC5E-492E-B727-1A90CB87E441}" sibTransId="{33729C9C-DE2D-410E-AD14-3D34A863805F}"/>
    <dgm:cxn modelId="{F403A40A-1ED6-4237-812D-39FC2FA86D4C}" type="presParOf" srcId="{04E1BC31-6D36-4E7F-A946-835F3EE46A55}" destId="{1D60B9EA-8913-4AD9-9860-7C79227B15CC}" srcOrd="0" destOrd="0" presId="urn:microsoft.com/office/officeart/2005/8/layout/radial1"/>
    <dgm:cxn modelId="{22886B2C-0716-44F8-B5D8-41EC5E574AD8}" type="presParOf" srcId="{04E1BC31-6D36-4E7F-A946-835F3EE46A55}" destId="{27024CC1-B6E5-4CFF-BFB5-27174C032BAE}" srcOrd="1" destOrd="0" presId="urn:microsoft.com/office/officeart/2005/8/layout/radial1"/>
    <dgm:cxn modelId="{5A2CACC7-3E01-4D4C-89B1-F50FFA0D3A52}" type="presParOf" srcId="{27024CC1-B6E5-4CFF-BFB5-27174C032BAE}" destId="{775E36EF-6895-47BF-9F1A-0316A1D63589}" srcOrd="0" destOrd="0" presId="urn:microsoft.com/office/officeart/2005/8/layout/radial1"/>
    <dgm:cxn modelId="{2D07441B-7E21-4478-8186-F6629BC0B500}" type="presParOf" srcId="{04E1BC31-6D36-4E7F-A946-835F3EE46A55}" destId="{54C252A7-9D40-4646-8A52-621E55CD31AB}" srcOrd="2" destOrd="0" presId="urn:microsoft.com/office/officeart/2005/8/layout/radial1"/>
    <dgm:cxn modelId="{B75A82CF-6616-49F7-9B72-A0737A898BDD}" type="presParOf" srcId="{04E1BC31-6D36-4E7F-A946-835F3EE46A55}" destId="{6BDD8114-614E-468E-8155-369C65B8389E}" srcOrd="3" destOrd="0" presId="urn:microsoft.com/office/officeart/2005/8/layout/radial1"/>
    <dgm:cxn modelId="{9445A73B-BC70-4D5A-832C-50F741ACBAD5}" type="presParOf" srcId="{6BDD8114-614E-468E-8155-369C65B8389E}" destId="{D864EB7E-ADEA-4130-BD02-2E6611A6C9B4}" srcOrd="0" destOrd="0" presId="urn:microsoft.com/office/officeart/2005/8/layout/radial1"/>
    <dgm:cxn modelId="{420D00D4-71B2-4E77-A39D-41E6FD957E11}" type="presParOf" srcId="{04E1BC31-6D36-4E7F-A946-835F3EE46A55}" destId="{0CB473EA-EC09-4B9D-8BD3-D5A856521F5C}" srcOrd="4" destOrd="0" presId="urn:microsoft.com/office/officeart/2005/8/layout/radial1"/>
    <dgm:cxn modelId="{82CB8E7F-C641-4F25-86DD-13A60134115A}" type="presParOf" srcId="{04E1BC31-6D36-4E7F-A946-835F3EE46A55}" destId="{9A184069-1868-4ED3-9EC5-F36E5E867928}" srcOrd="5" destOrd="0" presId="urn:microsoft.com/office/officeart/2005/8/layout/radial1"/>
    <dgm:cxn modelId="{3B721F5D-4AFA-4D6B-BF7D-6B49655162C2}" type="presParOf" srcId="{9A184069-1868-4ED3-9EC5-F36E5E867928}" destId="{B3EDC1C3-6F88-44B1-94E3-77F422F98F69}" srcOrd="0" destOrd="0" presId="urn:microsoft.com/office/officeart/2005/8/layout/radial1"/>
    <dgm:cxn modelId="{7F3C6145-CA6E-4ED4-A0B9-27DF5E9AF3A8}" type="presParOf" srcId="{04E1BC31-6D36-4E7F-A946-835F3EE46A55}" destId="{F0DF1F09-9B3D-40E3-9401-D16DD1311A2A}" srcOrd="6" destOrd="0" presId="urn:microsoft.com/office/officeart/2005/8/layout/radial1"/>
    <dgm:cxn modelId="{F70690A8-3D30-4C70-AC6F-FA6B7DF4C62B}" type="presParOf" srcId="{04E1BC31-6D36-4E7F-A946-835F3EE46A55}" destId="{1FFB930E-A6AC-42F1-AF3A-DA6F91D79E04}" srcOrd="7" destOrd="0" presId="urn:microsoft.com/office/officeart/2005/8/layout/radial1"/>
    <dgm:cxn modelId="{B432FD8D-04ED-4800-8A5B-6821A66A9A44}" type="presParOf" srcId="{1FFB930E-A6AC-42F1-AF3A-DA6F91D79E04}" destId="{005C64B4-2C86-4432-BC43-45018F973DF7}" srcOrd="0" destOrd="0" presId="urn:microsoft.com/office/officeart/2005/8/layout/radial1"/>
    <dgm:cxn modelId="{D0335918-6540-4256-BBCC-D2F4E7A9C024}" type="presParOf" srcId="{04E1BC31-6D36-4E7F-A946-835F3EE46A55}" destId="{A2E12583-BDDA-42F0-B734-CB762EE3583B}" srcOrd="8" destOrd="0" presId="urn:microsoft.com/office/officeart/2005/8/layout/radial1"/>
    <dgm:cxn modelId="{255B4E60-0A54-4CF2-8A1C-EE9093BF71CB}" type="presParOf" srcId="{04E1BC31-6D36-4E7F-A946-835F3EE46A55}" destId="{692FD01B-2C1E-46EB-9820-A3E123FFF163}" srcOrd="9" destOrd="0" presId="urn:microsoft.com/office/officeart/2005/8/layout/radial1"/>
    <dgm:cxn modelId="{5E84F74A-77C8-4BF4-B9C5-24BE3AE30DAC}" type="presParOf" srcId="{692FD01B-2C1E-46EB-9820-A3E123FFF163}" destId="{E226EA81-7082-4BA0-B578-3876267D1966}" srcOrd="0" destOrd="0" presId="urn:microsoft.com/office/officeart/2005/8/layout/radial1"/>
    <dgm:cxn modelId="{3C11BC5C-9A44-4E11-A928-F9AC9D19C72A}" type="presParOf" srcId="{04E1BC31-6D36-4E7F-A946-835F3EE46A55}" destId="{5D4C00A4-8C99-42D2-BF1B-5B3D1053DAD4}" srcOrd="10" destOrd="0" presId="urn:microsoft.com/office/officeart/2005/8/layout/radial1"/>
    <dgm:cxn modelId="{A261C70E-B9FB-4CD9-AF14-1BA81D8C2B72}" type="presParOf" srcId="{04E1BC31-6D36-4E7F-A946-835F3EE46A55}" destId="{4C69C0ED-484E-4ADF-B73D-DF26057C21E0}" srcOrd="11" destOrd="0" presId="urn:microsoft.com/office/officeart/2005/8/layout/radial1"/>
    <dgm:cxn modelId="{C9A2C101-BD66-41B2-B7D1-3A18CC0ED595}" type="presParOf" srcId="{4C69C0ED-484E-4ADF-B73D-DF26057C21E0}" destId="{6DA8482B-AE69-437F-893C-8EF18E9DC5C3}" srcOrd="0" destOrd="0" presId="urn:microsoft.com/office/officeart/2005/8/layout/radial1"/>
    <dgm:cxn modelId="{F2058B32-9244-4602-B13B-6FD70E5BB09A}" type="presParOf" srcId="{04E1BC31-6D36-4E7F-A946-835F3EE46A55}" destId="{2E3451A6-68D5-40DB-A6FA-8B5AA994451A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60B9EA-8913-4AD9-9860-7C79227B15CC}">
      <dsp:nvSpPr>
        <dsp:cNvPr id="0" name=""/>
        <dsp:cNvSpPr/>
      </dsp:nvSpPr>
      <dsp:spPr>
        <a:xfrm>
          <a:off x="2434236" y="2139506"/>
          <a:ext cx="2650741" cy="16256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o-RO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ECHIPA</a:t>
          </a:r>
        </a:p>
      </dsp:txBody>
      <dsp:txXfrm>
        <a:off x="2434236" y="2139506"/>
        <a:ext cx="2650741" cy="1625643"/>
      </dsp:txXfrm>
    </dsp:sp>
    <dsp:sp modelId="{27024CC1-B6E5-4CFF-BFB5-27174C032BAE}">
      <dsp:nvSpPr>
        <dsp:cNvPr id="0" name=""/>
        <dsp:cNvSpPr/>
      </dsp:nvSpPr>
      <dsp:spPr>
        <a:xfrm rot="16200000">
          <a:off x="3514692" y="1875254"/>
          <a:ext cx="489828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489828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6200000">
        <a:off x="3747361" y="1882346"/>
        <a:ext cx="24491" cy="24491"/>
      </dsp:txXfrm>
    </dsp:sp>
    <dsp:sp modelId="{54C252A7-9D40-4646-8A52-621E55CD31AB}">
      <dsp:nvSpPr>
        <dsp:cNvPr id="0" name=""/>
        <dsp:cNvSpPr/>
      </dsp:nvSpPr>
      <dsp:spPr>
        <a:xfrm>
          <a:off x="2908103" y="24034"/>
          <a:ext cx="1703007" cy="16256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2908103" y="24034"/>
        <a:ext cx="1703007" cy="1625643"/>
      </dsp:txXfrm>
    </dsp:sp>
    <dsp:sp modelId="{6BDD8114-614E-468E-8155-369C65B8389E}">
      <dsp:nvSpPr>
        <dsp:cNvPr id="0" name=""/>
        <dsp:cNvSpPr/>
      </dsp:nvSpPr>
      <dsp:spPr>
        <a:xfrm rot="20033802">
          <a:off x="4735300" y="2167730"/>
          <a:ext cx="1172339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1172339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0033802">
        <a:off x="5292161" y="2157759"/>
        <a:ext cx="58616" cy="58616"/>
      </dsp:txXfrm>
    </dsp:sp>
    <dsp:sp modelId="{0CB473EA-EC09-4B9D-8BD3-D5A856521F5C}">
      <dsp:nvSpPr>
        <dsp:cNvPr id="0" name=""/>
        <dsp:cNvSpPr/>
      </dsp:nvSpPr>
      <dsp:spPr>
        <a:xfrm>
          <a:off x="5758512" y="750667"/>
          <a:ext cx="1671307" cy="162564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sz="1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5758512" y="750667"/>
        <a:ext cx="1671307" cy="1625643"/>
      </dsp:txXfrm>
    </dsp:sp>
    <dsp:sp modelId="{9A184069-1868-4ED3-9EC5-F36E5E867928}">
      <dsp:nvSpPr>
        <dsp:cNvPr id="0" name=""/>
        <dsp:cNvSpPr/>
      </dsp:nvSpPr>
      <dsp:spPr>
        <a:xfrm rot="1167480">
          <a:off x="4879509" y="3505166"/>
          <a:ext cx="999292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999292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167480">
        <a:off x="5354173" y="3499522"/>
        <a:ext cx="49964" cy="49964"/>
      </dsp:txXfrm>
    </dsp:sp>
    <dsp:sp modelId="{F0DF1F09-9B3D-40E3-9401-D16DD1311A2A}">
      <dsp:nvSpPr>
        <dsp:cNvPr id="0" name=""/>
        <dsp:cNvSpPr/>
      </dsp:nvSpPr>
      <dsp:spPr>
        <a:xfrm>
          <a:off x="5795071" y="3163945"/>
          <a:ext cx="1728432" cy="162564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5795071" y="3163945"/>
        <a:ext cx="1728432" cy="1625643"/>
      </dsp:txXfrm>
    </dsp:sp>
    <dsp:sp modelId="{1FFB930E-A6AC-42F1-AF3A-DA6F91D79E04}">
      <dsp:nvSpPr>
        <dsp:cNvPr id="0" name=""/>
        <dsp:cNvSpPr/>
      </dsp:nvSpPr>
      <dsp:spPr>
        <a:xfrm rot="5400000">
          <a:off x="3514692" y="3990726"/>
          <a:ext cx="489828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489828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5400000">
        <a:off x="3747361" y="3997818"/>
        <a:ext cx="24491" cy="24491"/>
      </dsp:txXfrm>
    </dsp:sp>
    <dsp:sp modelId="{A2E12583-BDDA-42F0-B734-CB762EE3583B}">
      <dsp:nvSpPr>
        <dsp:cNvPr id="0" name=""/>
        <dsp:cNvSpPr/>
      </dsp:nvSpPr>
      <dsp:spPr>
        <a:xfrm>
          <a:off x="2836095" y="4254978"/>
          <a:ext cx="1847023" cy="162564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2836095" y="4254978"/>
        <a:ext cx="1847023" cy="1625643"/>
      </dsp:txXfrm>
    </dsp:sp>
    <dsp:sp modelId="{692FD01B-2C1E-46EB-9820-A3E123FFF163}">
      <dsp:nvSpPr>
        <dsp:cNvPr id="0" name=""/>
        <dsp:cNvSpPr/>
      </dsp:nvSpPr>
      <dsp:spPr>
        <a:xfrm rot="9505260">
          <a:off x="1683551" y="3556887"/>
          <a:ext cx="997164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997164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9505260">
        <a:off x="2157204" y="3551296"/>
        <a:ext cx="49858" cy="49858"/>
      </dsp:txXfrm>
    </dsp:sp>
    <dsp:sp modelId="{5D4C00A4-8C99-42D2-BF1B-5B3D1053DAD4}">
      <dsp:nvSpPr>
        <dsp:cNvPr id="0" name=""/>
        <dsp:cNvSpPr/>
      </dsp:nvSpPr>
      <dsp:spPr>
        <a:xfrm>
          <a:off x="141556" y="3247173"/>
          <a:ext cx="1634811" cy="1625643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141556" y="3247173"/>
        <a:ext cx="1634811" cy="1625643"/>
      </dsp:txXfrm>
    </dsp:sp>
    <dsp:sp modelId="{4C69C0ED-484E-4ADF-B73D-DF26057C21E0}">
      <dsp:nvSpPr>
        <dsp:cNvPr id="0" name=""/>
        <dsp:cNvSpPr/>
      </dsp:nvSpPr>
      <dsp:spPr>
        <a:xfrm rot="12496140">
          <a:off x="1663756" y="2120274"/>
          <a:ext cx="1169029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1169029" y="193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2496140">
        <a:off x="2219045" y="2110386"/>
        <a:ext cx="58451" cy="58451"/>
      </dsp:txXfrm>
    </dsp:sp>
    <dsp:sp modelId="{2E3451A6-68D5-40DB-A6FA-8B5AA994451A}">
      <dsp:nvSpPr>
        <dsp:cNvPr id="0" name=""/>
        <dsp:cNvSpPr/>
      </dsp:nvSpPr>
      <dsp:spPr>
        <a:xfrm>
          <a:off x="216027" y="667456"/>
          <a:ext cx="1612280" cy="162564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o-RO" sz="6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216027" y="667456"/>
        <a:ext cx="1612280" cy="162564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D64F9-44E4-4D10-9FC9-0BC870885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60299018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169570-803B-4B42-872A-8BE0C3E877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644264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FDC77F-B9C6-4269-8577-FABF5E88E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456958116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11A87B-6F4D-46D8-942C-5F8587AD1C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9410764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652D2-AE9B-496F-B512-8B56A40AC3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31903102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57F13-1BBB-43D1-8DBF-A3C32BB08F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8437716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2D3D80-42CD-4579-AB95-B44EBDA961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4432683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66F9F-CA59-4FC3-BD84-06E7B720E8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65762328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64371F-2403-4B17-9529-A6BB9A4E64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79036518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29ED25-3A69-4AB1-AF59-90D634D76A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2577106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8C86B-5D70-45CF-8834-A7E526FEC0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8450311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6A332D-9351-46FC-85B3-08F04F8AA6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81546362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EE1B8-4346-433C-831F-CCAEA0B60E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53057411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3E623E4-8AF2-4A9C-8CE4-C5F6020C640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4a"/><Relationship Id="rId5" Type="http://schemas.openxmlformats.org/officeDocument/2006/relationships/image" Target="../media/image3.png"/><Relationship Id="rId4" Type="http://schemas.microsoft.com/office/2007/relationships/media" Target="../media/media1.m4a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" descr="C:\Users\ACER\Downloads\PROIECTE 2016-2017\POVESTEA LOCULUI MEU\FOTO AFIS- Povestea locului me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492375"/>
            <a:ext cx="6624638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Group 9"/>
          <p:cNvGrpSpPr>
            <a:grpSpLocks noChangeAspect="1"/>
          </p:cNvGrpSpPr>
          <p:nvPr/>
        </p:nvGrpSpPr>
        <p:grpSpPr bwMode="auto">
          <a:xfrm rot="1421655">
            <a:off x="4374652" y="590187"/>
            <a:ext cx="5581650" cy="3414069"/>
            <a:chOff x="3491" y="5340"/>
            <a:chExt cx="9360" cy="2016"/>
          </a:xfrm>
        </p:grpSpPr>
        <p:sp>
          <p:nvSpPr>
            <p:cNvPr id="2054" name="AutoShape 10"/>
            <p:cNvSpPr>
              <a:spLocks noChangeAspect="1" noChangeArrowheads="1"/>
            </p:cNvSpPr>
            <p:nvPr/>
          </p:nvSpPr>
          <p:spPr bwMode="auto">
            <a:xfrm>
              <a:off x="3491" y="5340"/>
              <a:ext cx="93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55" name="AutoShape 11"/>
            <p:cNvSpPr>
              <a:spLocks noChangeArrowheads="1"/>
            </p:cNvSpPr>
            <p:nvPr/>
          </p:nvSpPr>
          <p:spPr bwMode="auto">
            <a:xfrm>
              <a:off x="3491" y="5340"/>
              <a:ext cx="9360" cy="1584"/>
            </a:xfrm>
            <a:prstGeom prst="ribbon">
              <a:avLst>
                <a:gd name="adj1" fmla="val 12500"/>
                <a:gd name="adj2" fmla="val 69546"/>
              </a:avLst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8100000"/>
            </a:gradFill>
            <a:ln w="9525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</p:grpSp>
      <p:sp>
        <p:nvSpPr>
          <p:cNvPr id="11" name="Rectangle 10"/>
          <p:cNvSpPr/>
          <p:nvPr/>
        </p:nvSpPr>
        <p:spPr>
          <a:xfrm rot="1465306">
            <a:off x="5310650" y="945653"/>
            <a:ext cx="38131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err="1"/>
              <a:t>Ciobanu</a:t>
            </a:r>
            <a:r>
              <a:rPr lang="en-US" sz="1800" b="1" kern="0" dirty="0"/>
              <a:t> </a:t>
            </a:r>
            <a:r>
              <a:rPr lang="en-US" sz="1800" b="1" kern="0" dirty="0" err="1"/>
              <a:t>Anisia</a:t>
            </a:r>
            <a:r>
              <a:rPr lang="en-US" sz="1800" b="1" kern="0" dirty="0"/>
              <a:t>, </a:t>
            </a:r>
            <a:endParaRPr lang="en-US" sz="1800" b="1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err="1" smtClean="0"/>
              <a:t>Dancău</a:t>
            </a:r>
            <a:r>
              <a:rPr lang="en-US" sz="1800" b="1" kern="0" dirty="0" smtClean="0"/>
              <a:t> </a:t>
            </a:r>
            <a:r>
              <a:rPr lang="en-US" sz="1800" b="1" kern="0" dirty="0" err="1"/>
              <a:t>Nicuşor</a:t>
            </a:r>
            <a:r>
              <a:rPr lang="en-US" sz="1800" b="1" kern="0" dirty="0"/>
              <a:t>, </a:t>
            </a:r>
            <a:endParaRPr lang="en-US" sz="1800" b="1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smtClean="0"/>
              <a:t>Rain </a:t>
            </a:r>
            <a:r>
              <a:rPr lang="en-US" sz="1800" b="1" kern="0" dirty="0" err="1"/>
              <a:t>Andreea</a:t>
            </a:r>
            <a:r>
              <a:rPr lang="en-US" sz="1800" b="1" kern="0" dirty="0"/>
              <a:t>, </a:t>
            </a:r>
            <a:endParaRPr lang="en-US" sz="1800" b="1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smtClean="0"/>
              <a:t> </a:t>
            </a:r>
            <a:r>
              <a:rPr lang="en-US" sz="1800" b="1" kern="0" dirty="0" err="1" smtClean="0"/>
              <a:t>Muntean-Cioclov</a:t>
            </a:r>
            <a:r>
              <a:rPr lang="en-US" sz="1800" b="1" kern="0" dirty="0" smtClean="0"/>
              <a:t> </a:t>
            </a:r>
            <a:r>
              <a:rPr lang="en-US" sz="1800" b="1" kern="0" dirty="0" err="1"/>
              <a:t>Yannise</a:t>
            </a:r>
            <a:endParaRPr lang="en-US" sz="1800" b="1" kern="0" dirty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err="1"/>
              <a:t>Coordonatori</a:t>
            </a:r>
            <a:r>
              <a:rPr lang="en-US" sz="1800" b="1" kern="0" dirty="0"/>
              <a:t>: </a:t>
            </a:r>
            <a:r>
              <a:rPr lang="en-US" sz="1800" b="1" kern="0" dirty="0" err="1"/>
              <a:t>prof</a:t>
            </a:r>
            <a:r>
              <a:rPr lang="en-US" sz="1800" b="1" kern="0" dirty="0"/>
              <a:t>. </a:t>
            </a:r>
            <a:r>
              <a:rPr lang="en-US" sz="1800" b="1" kern="0" dirty="0" err="1"/>
              <a:t>Staicu</a:t>
            </a:r>
            <a:r>
              <a:rPr lang="en-US" sz="1800" b="1" kern="0" dirty="0"/>
              <a:t> </a:t>
            </a:r>
            <a:r>
              <a:rPr lang="en-US" sz="1800" b="1" kern="0" dirty="0" err="1" smtClean="0"/>
              <a:t>Camelia</a:t>
            </a:r>
            <a:r>
              <a:rPr lang="en-US" sz="1800" b="1" kern="0" dirty="0" smtClean="0"/>
              <a:t>        </a:t>
            </a:r>
            <a:r>
              <a:rPr lang="en-US" sz="1800" b="1" kern="0" dirty="0" err="1" smtClean="0"/>
              <a:t>prof</a:t>
            </a:r>
            <a:r>
              <a:rPr lang="en-US" sz="1800" b="1" kern="0" dirty="0"/>
              <a:t>. </a:t>
            </a:r>
            <a:r>
              <a:rPr lang="en-US" sz="1800" b="1" kern="0" dirty="0" err="1"/>
              <a:t>Laitin</a:t>
            </a:r>
            <a:r>
              <a:rPr lang="en-US" sz="1800" b="1" kern="0" dirty="0"/>
              <a:t> Felicia</a:t>
            </a:r>
            <a:endParaRPr lang="ro-RO" sz="1800" b="1" kern="0" dirty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1800" b="1" kern="0" dirty="0" err="1"/>
              <a:t>Liceul</a:t>
            </a:r>
            <a:r>
              <a:rPr lang="en-US" sz="1800" b="1" kern="0" dirty="0"/>
              <a:t> “Hercules”, </a:t>
            </a:r>
            <a:r>
              <a:rPr lang="en-US" sz="1800" b="1" kern="0" dirty="0" err="1"/>
              <a:t>Băile</a:t>
            </a:r>
            <a:r>
              <a:rPr lang="en-US" sz="1800" b="1" kern="0" dirty="0"/>
              <a:t> </a:t>
            </a:r>
            <a:r>
              <a:rPr lang="en-US" sz="1800" b="1" kern="0" dirty="0" err="1"/>
              <a:t>Herculane</a:t>
            </a:r>
            <a:endParaRPr lang="en-US" sz="1800" b="1" dirty="0"/>
          </a:p>
        </p:txBody>
      </p:sp>
      <p:sp>
        <p:nvSpPr>
          <p:cNvPr id="2053" name="WordArt 9"/>
          <p:cNvSpPr>
            <a:spLocks noChangeArrowheads="1" noChangeShapeType="1" noTextEdit="1"/>
          </p:cNvSpPr>
          <p:nvPr/>
        </p:nvSpPr>
        <p:spPr bwMode="auto">
          <a:xfrm rot="-2038318">
            <a:off x="-435055" y="158893"/>
            <a:ext cx="5491175" cy="260661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85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  <a:contourClr>
                <a:srgbClr val="707070"/>
              </a:contourClr>
            </a:sp3d>
          </a:bodyPr>
          <a:lstStyle/>
          <a:p>
            <a:pPr algn="ctr"/>
            <a:r>
              <a:rPr lang="ro-RO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 panose="020B0806030902050204" pitchFamily="34" charset="0"/>
              </a:rPr>
              <a:t>VĂ INVIT </a:t>
            </a: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 panose="020B0806030902050204" pitchFamily="34" charset="0"/>
            </a:endParaRPr>
          </a:p>
          <a:p>
            <a:pPr algn="ctr"/>
            <a:r>
              <a:rPr lang="ro-RO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 panose="020B0806030902050204" pitchFamily="34" charset="0"/>
              </a:rPr>
              <a:t>LA MINE ACASĂ!</a:t>
            </a: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 panose="020B0806030902050204" pitchFamily="34" charset="0"/>
            </a:endParaRPr>
          </a:p>
        </p:txBody>
      </p:sp>
      <p:pic>
        <p:nvPicPr>
          <p:cNvPr id="4" name="WhatsApp Audio 2017-06-02 at 15.00.5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z="3200" smtClean="0"/>
              <a:t>Suntem implicaţi şi în activăţile organizate de ASOCIAŢIA TINERILOR DIN HERCULANE</a:t>
            </a:r>
            <a:endParaRPr lang="en-US" altLang="en-US" sz="320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altLang="en-US" i="1" smtClean="0"/>
              <a:t>Herculane luminează</a:t>
            </a:r>
          </a:p>
          <a:p>
            <a:r>
              <a:rPr lang="ro-RO" altLang="en-US" i="1" smtClean="0"/>
              <a:t>Herculane renaște-</a:t>
            </a:r>
            <a:r>
              <a:rPr lang="ro-RO" altLang="en-US" smtClean="0"/>
              <a:t>conferință</a:t>
            </a:r>
          </a:p>
          <a:p>
            <a:r>
              <a:rPr lang="ro-RO" altLang="en-US" i="1" smtClean="0"/>
              <a:t>Herculane aleargă</a:t>
            </a:r>
          </a:p>
          <a:p>
            <a:r>
              <a:rPr lang="ro-RO" altLang="en-US" i="1" smtClean="0"/>
              <a:t>Herculane plantează idei bune</a:t>
            </a:r>
          </a:p>
          <a:p>
            <a:r>
              <a:rPr lang="ro-RO" altLang="en-US" i="1" smtClean="0"/>
              <a:t>Educația pe primul loc</a:t>
            </a:r>
          </a:p>
          <a:p>
            <a:r>
              <a:rPr lang="ro-RO" altLang="en-US" i="1" smtClean="0"/>
              <a:t>Herculane în imagini</a:t>
            </a:r>
          </a:p>
          <a:p>
            <a:r>
              <a:rPr lang="ro-RO" altLang="en-US" i="1" smtClean="0"/>
              <a:t>Herculane car show</a:t>
            </a:r>
          </a:p>
          <a:p>
            <a:r>
              <a:rPr lang="ro-RO" altLang="en-US" i="1" smtClean="0"/>
              <a:t>Iubesc Herculanele </a:t>
            </a:r>
            <a:endParaRPr lang="en-US" altLang="en-US" i="1" smtClean="0"/>
          </a:p>
          <a:p>
            <a:endParaRPr lang="en-US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scontent.fotp1-2.fna.fbcdn.net/v/t34.0-12/18902498_1323774101053055_1242773710_n.jpg?oh=990ed8168d3aa8a51a0617f66017764b&amp;oe=5932D2A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365625"/>
            <a:ext cx="35099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4" descr="https://scontent.fotp1-2.fna.fbcdn.net/v/t34.0-12/18816909_1323774147719717_510048693_n.jpg?oh=063ca0248cb936db5ce2ba5fb1ad61f3&amp;oe=5932AD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365625"/>
            <a:ext cx="3976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https://scontent.fotp1-2.fna.fbcdn.net/v/t34.0-12/18902584_1323774161053049_505257498_n.jpg?oh=ec01d32ea95fee7b9a89edca9be29216&amp;oe=5933EB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04813"/>
            <a:ext cx="476885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Group 9"/>
          <p:cNvGrpSpPr>
            <a:grpSpLocks noChangeAspect="1"/>
          </p:cNvGrpSpPr>
          <p:nvPr/>
        </p:nvGrpSpPr>
        <p:grpSpPr bwMode="auto">
          <a:xfrm>
            <a:off x="1331913" y="2781300"/>
            <a:ext cx="7429500" cy="2016125"/>
            <a:chOff x="3491" y="5340"/>
            <a:chExt cx="9360" cy="2016"/>
          </a:xfrm>
        </p:grpSpPr>
        <p:sp>
          <p:nvSpPr>
            <p:cNvPr id="12295" name="AutoShape 10"/>
            <p:cNvSpPr>
              <a:spLocks noChangeAspect="1" noChangeArrowheads="1"/>
            </p:cNvSpPr>
            <p:nvPr/>
          </p:nvSpPr>
          <p:spPr bwMode="auto">
            <a:xfrm>
              <a:off x="3491" y="5340"/>
              <a:ext cx="93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296" name="AutoShape 11"/>
            <p:cNvSpPr>
              <a:spLocks noChangeArrowheads="1"/>
            </p:cNvSpPr>
            <p:nvPr/>
          </p:nvSpPr>
          <p:spPr bwMode="auto">
            <a:xfrm>
              <a:off x="3491" y="5340"/>
              <a:ext cx="9360" cy="1584"/>
            </a:xfrm>
            <a:prstGeom prst="ribbon">
              <a:avLst>
                <a:gd name="adj1" fmla="val 12500"/>
                <a:gd name="adj2" fmla="val 69546"/>
              </a:avLst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8100000"/>
            </a:gradFill>
            <a:ln w="9525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</p:grpSp>
      <p:sp>
        <p:nvSpPr>
          <p:cNvPr id="12294" name="Rectangle 8"/>
          <p:cNvSpPr>
            <a:spLocks noChangeArrowheads="1"/>
          </p:cNvSpPr>
          <p:nvPr/>
        </p:nvSpPr>
        <p:spPr bwMode="auto">
          <a:xfrm>
            <a:off x="2555875" y="3141663"/>
            <a:ext cx="49688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o-RO" altLang="en-US" sz="2800"/>
              <a:t>ASOCIAŢIA CLUB SPORTIV BĂILE HERCULANE</a:t>
            </a:r>
            <a:endParaRPr lang="en-US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Locurile acestea </a:t>
            </a:r>
            <a:r>
              <a:rPr lang="ro-RO" altLang="en-US" sz="3200" smtClean="0"/>
              <a:t> dăruite de </a:t>
            </a:r>
            <a:r>
              <a:rPr lang="en-US" altLang="en-US" sz="3200" smtClean="0"/>
              <a:t>D</a:t>
            </a:r>
            <a:r>
              <a:rPr lang="ro-RO" altLang="en-US" sz="3200" smtClean="0"/>
              <a:t>umnezeu au fost omagiate de împătimiţii scrisului, </a:t>
            </a:r>
            <a:r>
              <a:rPr lang="ro-RO" altLang="en-US" sz="3200" b="1" smtClean="0"/>
              <a:t>titluri de colecţie </a:t>
            </a:r>
            <a:r>
              <a:rPr lang="ro-RO" altLang="en-US" sz="3200" smtClean="0"/>
              <a:t>fiind:</a:t>
            </a:r>
            <a:endParaRPr lang="en-US" altLang="en-US" sz="320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95288" y="1981200"/>
            <a:ext cx="8424862" cy="4114800"/>
          </a:xfrm>
        </p:spPr>
        <p:txBody>
          <a:bodyPr/>
          <a:lstStyle/>
          <a:p>
            <a:r>
              <a:rPr lang="ro-RO" altLang="en-US" dirty="0" smtClean="0"/>
              <a:t>,,Au murit poveştile, Siminico!” -Ion Florian  Panduru</a:t>
            </a:r>
          </a:p>
          <a:p>
            <a:r>
              <a:rPr lang="ro-RO" altLang="en-US" dirty="0" smtClean="0"/>
              <a:t>,,Calul de lângă nouri” -Ion Florian Panduru </a:t>
            </a:r>
          </a:p>
          <a:p>
            <a:r>
              <a:rPr lang="ro-RO" altLang="en-US" dirty="0" smtClean="0"/>
              <a:t>,,Sub merii sălbatici” -Ion Florian Panduru </a:t>
            </a:r>
            <a:endParaRPr lang="en-US" altLang="en-US" dirty="0" smtClean="0"/>
          </a:p>
          <a:p>
            <a:r>
              <a:rPr lang="ro-RO" altLang="en-US" dirty="0" smtClean="0"/>
              <a:t>,,O privire asupra râului”–Sabin Opreanu</a:t>
            </a:r>
            <a:endParaRPr lang="en-US" altLang="en-US" dirty="0" smtClean="0"/>
          </a:p>
          <a:p>
            <a:r>
              <a:rPr lang="ro-RO" altLang="en-US" dirty="0" smtClean="0"/>
              <a:t>,,Un căţelandru muşcând dintr-un nor” -Nicolae Danciu Petniceanu</a:t>
            </a:r>
          </a:p>
          <a:p>
            <a:pPr>
              <a:buFontTx/>
              <a:buNone/>
            </a:pPr>
            <a:endParaRPr lang="ro-RO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content.fotp1-2.fna.fbcdn.net/v/t34.0-12/18788722_1323551007742031_1107892961_n.jpg?oh=238deb0b5f9358be8dfce55ed98f19c5&amp;oe=5932EEE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692150"/>
            <a:ext cx="18732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 descr="https://scontent.fotp1-2.fna.fbcdn.net/v/t34.0-12/18835134_1323550997742032_2024581091_n.jpg?oh=af6e53b7e2d2eb323c63f830ab4c2199&amp;oe=5932D97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37737">
            <a:off x="6464300" y="547688"/>
            <a:ext cx="19446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 descr="https://scontent.fotp1-2.fna.fbcdn.net/v/t34.0-12/18870886_1323550977742034_2080391950_n.jpg?oh=55cdfec3cee865fa5e2ef6ff2e7f7ecf&amp;oe=5932FF0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860800"/>
            <a:ext cx="180022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8" descr="https://scontent.fotp1-2.fna.fbcdn.net/v/t34.0-12/18870713_1323550921075373_1580355683_n.jpg?oh=42f5b88510b63ff804a26e2a1ce8f548&amp;oe=5932CFF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621">
            <a:off x="6462713" y="3951288"/>
            <a:ext cx="187166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0" descr="https://images.okr.ro/serve/auctions.v7/2014/mar/21/4aebb51dde704be37aab85680ae92638-5552356-1000_1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0015">
            <a:off x="3573463" y="982663"/>
            <a:ext cx="18065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3" name="Group 9"/>
          <p:cNvGrpSpPr>
            <a:grpSpLocks noChangeAspect="1"/>
          </p:cNvGrpSpPr>
          <p:nvPr/>
        </p:nvGrpSpPr>
        <p:grpSpPr bwMode="auto">
          <a:xfrm rot="-2482861">
            <a:off x="2541588" y="4152900"/>
            <a:ext cx="5011737" cy="1198563"/>
            <a:chOff x="3491" y="5340"/>
            <a:chExt cx="9360" cy="2016"/>
          </a:xfrm>
        </p:grpSpPr>
        <p:sp>
          <p:nvSpPr>
            <p:cNvPr id="14345" name="AutoShape 10"/>
            <p:cNvSpPr>
              <a:spLocks noChangeAspect="1" noChangeArrowheads="1"/>
            </p:cNvSpPr>
            <p:nvPr/>
          </p:nvSpPr>
          <p:spPr bwMode="auto">
            <a:xfrm>
              <a:off x="3491" y="5340"/>
              <a:ext cx="93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6" name="AutoShape 11"/>
            <p:cNvSpPr>
              <a:spLocks noChangeArrowheads="1"/>
            </p:cNvSpPr>
            <p:nvPr/>
          </p:nvSpPr>
          <p:spPr bwMode="auto">
            <a:xfrm>
              <a:off x="3491" y="5340"/>
              <a:ext cx="9360" cy="1584"/>
            </a:xfrm>
            <a:prstGeom prst="ribbon">
              <a:avLst>
                <a:gd name="adj1" fmla="val 12500"/>
                <a:gd name="adj2" fmla="val 69546"/>
              </a:avLst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8100000"/>
            </a:gradFill>
            <a:ln w="9525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</p:grpSp>
      <p:sp>
        <p:nvSpPr>
          <p:cNvPr id="14344" name="Rectangle 8"/>
          <p:cNvSpPr>
            <a:spLocks noChangeArrowheads="1"/>
          </p:cNvSpPr>
          <p:nvPr/>
        </p:nvSpPr>
        <p:spPr bwMode="auto">
          <a:xfrm rot="-2482842">
            <a:off x="2744788" y="4371975"/>
            <a:ext cx="44910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o-RO" altLang="en-US" sz="2800" b="1"/>
              <a:t>Titluri de colecţie</a:t>
            </a:r>
            <a:endParaRPr lang="en-US" altLang="en-US" sz="2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z="3200" smtClean="0"/>
              <a:t>Creştem sub magia </a:t>
            </a:r>
            <a:r>
              <a:rPr lang="ro-RO" altLang="en-US" sz="3200" b="1" smtClean="0"/>
              <a:t>legendelor</a:t>
            </a:r>
            <a:r>
              <a:rPr lang="ro-RO" altLang="en-US" sz="3200" smtClean="0"/>
              <a:t> locului</a:t>
            </a:r>
            <a:endParaRPr lang="en-US" altLang="en-US" sz="320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Crucea Albă </a:t>
            </a:r>
            <a:endParaRPr lang="ro-RO" altLang="en-US" smtClean="0"/>
          </a:p>
          <a:p>
            <a:r>
              <a:rPr lang="en-US" altLang="en-US" smtClean="0"/>
              <a:t>Rezervaţia Cheile Corcoaiei </a:t>
            </a:r>
            <a:r>
              <a:rPr lang="ro-RO" altLang="en-US" smtClean="0"/>
              <a:t>cu formaţiunile geomorfologice</a:t>
            </a:r>
          </a:p>
          <a:p>
            <a:endParaRPr lang="en-US" altLang="en-US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84213" y="1989138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3200" kern="0">
                <a:latin typeface="+mn-lt"/>
              </a:rPr>
              <a:t>Crucea Albă </a:t>
            </a:r>
            <a:endParaRPr lang="ro-RO" sz="3200" kern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3200" kern="0">
                <a:latin typeface="+mn-lt"/>
              </a:rPr>
              <a:t>Rezervaţia Cheile Corcoaiei </a:t>
            </a:r>
            <a:r>
              <a:rPr lang="ro-RO" sz="3200" kern="0">
                <a:latin typeface="+mn-lt"/>
              </a:rPr>
              <a:t>cu formaţiunile geomorfologice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US" sz="3200" kern="0">
              <a:latin typeface="+mn-lt"/>
            </a:endParaRPr>
          </a:p>
        </p:txBody>
      </p:sp>
      <p:pic>
        <p:nvPicPr>
          <p:cNvPr id="15365" name="Picture 4" descr="C:\Users\ACER\Desktop\cheile-corcoaiei-cer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789363"/>
            <a:ext cx="3744912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" descr="C:\Users\ACER\Desktop\large_img_16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644900"/>
            <a:ext cx="3630612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z="2800" smtClean="0"/>
              <a:t>Aflându-ne într-un spaţiu în care prezentul-trecutul, realul-irealul se împletesc</a:t>
            </a:r>
            <a:r>
              <a:rPr lang="en-US" altLang="en-US" sz="2800" smtClean="0"/>
              <a:t>,</a:t>
            </a:r>
            <a:r>
              <a:rPr lang="ro-RO" altLang="en-US" sz="2800" smtClean="0"/>
              <a:t> </a:t>
            </a:r>
            <a:r>
              <a:rPr lang="ro-RO" altLang="en-US" sz="2800" b="1" smtClean="0"/>
              <a:t>educaţia noastră</a:t>
            </a:r>
            <a:r>
              <a:rPr lang="en-US" altLang="en-US" sz="2800" b="1" smtClean="0"/>
              <a:t> </a:t>
            </a:r>
            <a:r>
              <a:rPr lang="ro-RO" altLang="en-US" sz="2800" smtClean="0"/>
              <a:t>este primordială pentru a putea păstra intactă moştenirea primită</a:t>
            </a:r>
            <a:r>
              <a:rPr lang="en-US" altLang="en-US" sz="2800" smtClean="0"/>
              <a:t>…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4213" y="2743200"/>
            <a:ext cx="7772400" cy="4114800"/>
          </a:xfrm>
        </p:spPr>
        <p:txBody>
          <a:bodyPr/>
          <a:lstStyle/>
          <a:p>
            <a:r>
              <a:rPr lang="en-US" altLang="en-US" sz="1800" smtClean="0"/>
              <a:t>1867          prima şcoală din Băile Herculane  Şcoala cu clasele I – IV cu limba de predare maghiară;</a:t>
            </a:r>
            <a:endParaRPr lang="ro-RO" altLang="en-US" sz="1800" smtClean="0"/>
          </a:p>
          <a:p>
            <a:r>
              <a:rPr lang="en-US" altLang="en-US" sz="1800" smtClean="0"/>
              <a:t>După Marea Unire de la 1918, limba de predare devine limba română;</a:t>
            </a:r>
            <a:endParaRPr lang="ro-RO" altLang="en-US" sz="1800" smtClean="0"/>
          </a:p>
          <a:p>
            <a:r>
              <a:rPr lang="en-US" altLang="en-US" sz="1800" smtClean="0"/>
              <a:t> 1955 –1956       se pun bazele învăţământului gimnazial;</a:t>
            </a:r>
            <a:endParaRPr lang="ro-RO" altLang="en-US" sz="1800" smtClean="0"/>
          </a:p>
          <a:p>
            <a:r>
              <a:rPr lang="en-US" altLang="en-US" sz="1800" smtClean="0"/>
              <a:t>1957 – 1958       </a:t>
            </a:r>
            <a:r>
              <a:rPr lang="ro-RO" altLang="en-US" sz="1800" smtClean="0"/>
              <a:t>se </a:t>
            </a:r>
            <a:r>
              <a:rPr lang="en-US" altLang="en-US" sz="1800" smtClean="0"/>
              <a:t>inaugur</a:t>
            </a:r>
            <a:r>
              <a:rPr lang="ro-RO" altLang="en-US" sz="1800" smtClean="0"/>
              <a:t>ează</a:t>
            </a:r>
            <a:r>
              <a:rPr lang="en-US" altLang="en-US" sz="1800" smtClean="0"/>
              <a:t> localul din zona Vicol; </a:t>
            </a:r>
            <a:endParaRPr lang="ro-RO" altLang="en-US" sz="1800" smtClean="0"/>
          </a:p>
          <a:p>
            <a:r>
              <a:rPr lang="en-US" altLang="en-US" sz="1800" smtClean="0"/>
              <a:t>1974 – 1975        se inaugurează localul din zona cartierului de blocuri şi se înfiinţează prima treaptă de liceu;</a:t>
            </a:r>
            <a:endParaRPr lang="ro-RO" altLang="en-US" sz="1800" smtClean="0"/>
          </a:p>
          <a:p>
            <a:r>
              <a:rPr lang="en-US" altLang="en-US" sz="1800" smtClean="0"/>
              <a:t> 2002         se dă în folosință mansarda cu 6 săli de clasă și cabinetul de informatică;</a:t>
            </a:r>
            <a:endParaRPr lang="ro-RO" altLang="en-US" sz="1800" smtClean="0"/>
          </a:p>
          <a:p>
            <a:r>
              <a:rPr lang="en-US" altLang="en-US" sz="1800" smtClean="0"/>
              <a:t> 2004        se inaugurează sala de sport;</a:t>
            </a:r>
          </a:p>
          <a:p>
            <a:r>
              <a:rPr lang="en-US" altLang="en-US" sz="1800" smtClean="0"/>
              <a:t>Până în anul şcolar 2000 – 2001, şcoala s-a numit Liceul  Teoretic Băile Herculane, iar din anul 2001-2002 devine Liceul „Hercules”.</a:t>
            </a:r>
          </a:p>
          <a:p>
            <a:endParaRPr lang="en-US" altLang="en-US" sz="1800" smtClean="0"/>
          </a:p>
          <a:p>
            <a:endParaRPr lang="en-US" altLang="en-US" sz="180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27088" y="1989138"/>
            <a:ext cx="43910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o-RO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Din istoricul şcolii</a:t>
            </a:r>
            <a:r>
              <a:rPr lang="en-US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…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692275" y="2924175"/>
            <a:ext cx="358775" cy="73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2339975" y="4508500"/>
            <a:ext cx="360363" cy="73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2268538" y="4149725"/>
            <a:ext cx="358775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268538" y="3860800"/>
            <a:ext cx="358775" cy="73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1692275" y="5732463"/>
            <a:ext cx="358775" cy="73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1692275" y="5157788"/>
            <a:ext cx="358775" cy="71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mtClean="0"/>
              <a:t>UN DASCĂL DE RENUME</a:t>
            </a:r>
            <a:endParaRPr lang="en-US" altLang="en-US" smtClean="0"/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989138"/>
            <a:ext cx="2963862" cy="4114800"/>
          </a:xfr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924300" y="1628775"/>
            <a:ext cx="45720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o-RO" altLang="en-US"/>
              <a:t>O VIAŢĂ DĂRUITĂ ŞCOLII</a:t>
            </a:r>
            <a:r>
              <a:rPr lang="en-US" altLang="en-US"/>
              <a:t>,</a:t>
            </a:r>
            <a:r>
              <a:rPr lang="ro-RO" altLang="en-US"/>
              <a:t> cum spunea distinsa doamnă Sofia Oneţiu, inspector şcolar şi colaborator apropiat</a:t>
            </a:r>
            <a:r>
              <a:rPr lang="en-US" altLang="en-US"/>
              <a:t>,</a:t>
            </a:r>
            <a:r>
              <a:rPr lang="ro-RO" altLang="en-US"/>
              <a:t> în </a:t>
            </a:r>
            <a:r>
              <a:rPr lang="en-US" altLang="en-US"/>
              <a:t>a</a:t>
            </a:r>
            <a:r>
              <a:rPr lang="ro-RO" altLang="en-US"/>
              <a:t>rticol</a:t>
            </a:r>
            <a:r>
              <a:rPr lang="en-US" altLang="en-US"/>
              <a:t>ul</a:t>
            </a:r>
            <a:r>
              <a:rPr lang="ro-RO" altLang="en-US"/>
              <a:t> apărut în revista “</a:t>
            </a:r>
            <a:r>
              <a:rPr lang="ro-RO" altLang="en-US" i="1"/>
              <a:t>Tribuna Învăţământului </a:t>
            </a:r>
            <a:r>
              <a:rPr lang="ro-RO" altLang="en-US"/>
              <a:t>”, nr. 554 din 4-10 septembrie 2000</a:t>
            </a:r>
            <a:r>
              <a:rPr lang="en-US" altLang="en-US"/>
              <a:t>…</a:t>
            </a:r>
            <a:endParaRPr lang="ro-RO" altLang="en-US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860800"/>
            <a:ext cx="46386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Group 9"/>
          <p:cNvGrpSpPr>
            <a:grpSpLocks noChangeAspect="1"/>
          </p:cNvGrpSpPr>
          <p:nvPr/>
        </p:nvGrpSpPr>
        <p:grpSpPr bwMode="auto">
          <a:xfrm>
            <a:off x="2722563" y="5445125"/>
            <a:ext cx="6421437" cy="1611313"/>
            <a:chOff x="3491" y="5340"/>
            <a:chExt cx="9360" cy="2016"/>
          </a:xfrm>
        </p:grpSpPr>
        <p:sp>
          <p:nvSpPr>
            <p:cNvPr id="17416" name="AutoShape 10"/>
            <p:cNvSpPr>
              <a:spLocks noChangeAspect="1" noChangeArrowheads="1"/>
            </p:cNvSpPr>
            <p:nvPr/>
          </p:nvSpPr>
          <p:spPr bwMode="auto">
            <a:xfrm>
              <a:off x="3491" y="5340"/>
              <a:ext cx="93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17" name="AutoShape 11"/>
            <p:cNvSpPr>
              <a:spLocks noChangeArrowheads="1"/>
            </p:cNvSpPr>
            <p:nvPr/>
          </p:nvSpPr>
          <p:spPr bwMode="auto">
            <a:xfrm>
              <a:off x="3491" y="5340"/>
              <a:ext cx="9360" cy="1584"/>
            </a:xfrm>
            <a:prstGeom prst="ribbon">
              <a:avLst>
                <a:gd name="adj1" fmla="val 12500"/>
                <a:gd name="adj2" fmla="val 69546"/>
              </a:avLst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8100000"/>
            </a:gradFill>
            <a:ln w="9525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</p:grpSp>
      <p:sp>
        <p:nvSpPr>
          <p:cNvPr id="17415" name="Rectangle 8"/>
          <p:cNvSpPr>
            <a:spLocks noChangeArrowheads="1"/>
          </p:cNvSpPr>
          <p:nvPr/>
        </p:nvSpPr>
        <p:spPr bwMode="auto">
          <a:xfrm>
            <a:off x="3563938" y="5805488"/>
            <a:ext cx="5113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/>
              <a:t>OMAGIU ADUS DE C</a:t>
            </a:r>
            <a:r>
              <a:rPr lang="ro-RO" altLang="en-US" sz="2000" b="1"/>
              <a:t>ĂTRE </a:t>
            </a:r>
          </a:p>
          <a:p>
            <a:pPr algn="ctr" eaLnBrk="1" hangingPunct="1"/>
            <a:r>
              <a:rPr lang="ro-RO" altLang="en-US" sz="2000" b="1"/>
              <a:t>PROF. ROZALIA PERŢ</a:t>
            </a:r>
            <a:endParaRPr lang="en-US" altLang="en-US" sz="2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000" smtClean="0">
                <a:solidFill>
                  <a:schemeClr val="accent2"/>
                </a:solidFill>
              </a:rPr>
              <a:t> 	</a:t>
            </a:r>
            <a:endParaRPr lang="ro-RO" altLang="en-US" sz="2000" i="1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827584" y="476672"/>
          <a:ext cx="7566025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2027238"/>
          </a:xfrm>
        </p:spPr>
        <p:txBody>
          <a:bodyPr/>
          <a:lstStyle/>
          <a:p>
            <a:r>
              <a:rPr lang="ro-RO" altLang="en-US" sz="2800" dirty="0" smtClean="0"/>
              <a:t>Trăind într-o zonă cu un asemenea potenţial, o zonă în care legenda îmbrăţişează fruntea stâncilor albite de vreme, </a:t>
            </a:r>
            <a:r>
              <a:rPr lang="ro-RO" altLang="en-US" sz="2800" b="1" dirty="0" smtClean="0"/>
              <a:t>încercăm să învăţăm </a:t>
            </a:r>
            <a:r>
              <a:rPr lang="ro-RO" altLang="en-US" sz="2800" dirty="0" smtClean="0"/>
              <a:t>din cântecul neîntrerupt al Cernei şi din tăcerea înţeleaptă a munţilor...</a:t>
            </a:r>
            <a:endParaRPr lang="en-US" altLang="en-US" sz="2800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85800" y="3068638"/>
            <a:ext cx="7772400" cy="3027362"/>
          </a:xfrm>
        </p:spPr>
        <p:txBody>
          <a:bodyPr/>
          <a:lstStyle/>
          <a:p>
            <a:pPr>
              <a:buFontTx/>
              <a:buNone/>
            </a:pPr>
            <a:r>
              <a:rPr lang="ro-RO" altLang="en-US" sz="2000" b="1" dirty="0" smtClean="0"/>
              <a:t>...Prin locuri de poveste</a:t>
            </a:r>
            <a:endParaRPr lang="en-US" altLang="en-US" sz="2000" b="1" dirty="0" smtClean="0"/>
          </a:p>
          <a:p>
            <a:pPr>
              <a:buFontTx/>
              <a:buNone/>
            </a:pPr>
            <a:r>
              <a:rPr lang="ro-RO" altLang="en-US" sz="2000" b="1" dirty="0" smtClean="0"/>
              <a:t>Îmi cânt copilăria</a:t>
            </a:r>
            <a:r>
              <a:rPr lang="ro-RO" altLang="en-US" sz="2000" b="1" smtClean="0"/>
              <a:t>...                    </a:t>
            </a:r>
            <a:r>
              <a:rPr lang="ro-RO" altLang="en-US" sz="2000" smtClean="0"/>
              <a:t>Istoriei </a:t>
            </a:r>
            <a:r>
              <a:rPr lang="ro-RO" altLang="en-US" sz="2000" dirty="0" smtClean="0"/>
              <a:t>să-i spună</a:t>
            </a:r>
          </a:p>
          <a:p>
            <a:pPr>
              <a:buFontTx/>
              <a:buNone/>
            </a:pPr>
            <a:r>
              <a:rPr lang="ro-RO" altLang="en-US" sz="2000" dirty="0" smtClean="0"/>
              <a:t>                                                     Că sufletul meu tânăr</a:t>
            </a:r>
            <a:endParaRPr lang="en-US" altLang="en-US" sz="2000" dirty="0" smtClean="0"/>
          </a:p>
          <a:p>
            <a:pPr>
              <a:buFontTx/>
              <a:buNone/>
            </a:pPr>
            <a:r>
              <a:rPr lang="ro-RO" altLang="en-US" sz="2000" dirty="0" smtClean="0"/>
              <a:t>Cu străzile de mână                     Toţi anii îi adună...</a:t>
            </a:r>
            <a:endParaRPr lang="en-US" altLang="en-US" sz="2000" dirty="0" smtClean="0"/>
          </a:p>
          <a:p>
            <a:pPr>
              <a:buFontTx/>
              <a:buNone/>
            </a:pPr>
            <a:r>
              <a:rPr lang="ro-RO" altLang="en-US" sz="2000" dirty="0" smtClean="0"/>
              <a:t>Pornesc la pas prin munte            Mănunchi de pini pe umăr...</a:t>
            </a:r>
          </a:p>
          <a:p>
            <a:pPr>
              <a:buFontTx/>
              <a:buNone/>
            </a:pPr>
            <a:r>
              <a:rPr lang="ro-RO" altLang="en-US" sz="2000" dirty="0" smtClean="0"/>
              <a:t>Şi rog Cerna bătrână</a:t>
            </a:r>
            <a:endParaRPr lang="en-US" altLang="en-US" sz="2000" dirty="0" smtClean="0"/>
          </a:p>
          <a:p>
            <a:pPr>
              <a:buFontTx/>
              <a:buNone/>
            </a:pPr>
            <a:r>
              <a:rPr lang="ro-RO" altLang="en-US" sz="2000" dirty="0" smtClean="0"/>
              <a:t>Din brazi să facă punte!...                             </a:t>
            </a:r>
            <a:r>
              <a:rPr lang="ro-RO" altLang="en-US" sz="2000" b="1" dirty="0" smtClean="0"/>
              <a:t>Prin locuri de poveste</a:t>
            </a:r>
            <a:endParaRPr lang="en-US" altLang="en-US" sz="2000" b="1" dirty="0" smtClean="0"/>
          </a:p>
          <a:p>
            <a:pPr>
              <a:buFontTx/>
              <a:buNone/>
            </a:pPr>
            <a:r>
              <a:rPr lang="ro-RO" altLang="en-US" sz="2000" b="1" dirty="0" smtClean="0"/>
              <a:t>                                                                      </a:t>
            </a:r>
            <a:r>
              <a:rPr lang="en-US" altLang="en-US" sz="2000" b="1" dirty="0" err="1" smtClean="0"/>
              <a:t>Îmi</a:t>
            </a:r>
            <a:r>
              <a:rPr lang="en-US" altLang="en-US" sz="2000" b="1" dirty="0" smtClean="0"/>
              <a:t> </a:t>
            </a:r>
            <a:r>
              <a:rPr lang="en-US" altLang="en-US" sz="2000" b="1" dirty="0" err="1" smtClean="0"/>
              <a:t>scriu</a:t>
            </a:r>
            <a:r>
              <a:rPr lang="en-US" altLang="en-US" sz="2000" b="1" dirty="0" smtClean="0"/>
              <a:t> </a:t>
            </a:r>
            <a:r>
              <a:rPr lang="en-US" altLang="en-US" sz="2000" b="1" dirty="0" err="1" smtClean="0"/>
              <a:t>copilăria</a:t>
            </a:r>
            <a:r>
              <a:rPr lang="en-US" altLang="en-US" sz="2000" b="1" dirty="0" smtClean="0"/>
              <a:t>…</a:t>
            </a:r>
          </a:p>
          <a:p>
            <a:pPr>
              <a:buNone/>
            </a:pPr>
            <a:r>
              <a:rPr lang="en-US" altLang="en-US" sz="2000" dirty="0" smtClean="0"/>
              <a:t> </a:t>
            </a:r>
          </a:p>
          <a:p>
            <a:endParaRPr lang="en-US" altLang="en-US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b="1" smtClean="0"/>
              <a:t>Am observat, am scris, am desenat...</a:t>
            </a:r>
            <a:endParaRPr lang="en-US" altLang="en-US" b="1" smtClean="0"/>
          </a:p>
        </p:txBody>
      </p:sp>
      <p:pic>
        <p:nvPicPr>
          <p:cNvPr id="20483" name="Picture 3" descr="C:\Users\ACER\Downloads\PROIECTE 2016-2017\POVESTEA LOCULUI MEU\foto parc centr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652963"/>
            <a:ext cx="2808287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C:\Users\ACER\Downloads\PROIECTE 2016-2017\POVESTEA LOCULUI MEU\PICTURA2 -PASSPARTOU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2881313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C:\Users\ACER\Downloads\PROIECTE 2016-2017\POVESTEA LOCULUI MEU\parc central pictu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89138"/>
            <a:ext cx="2808287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 descr="C:\Users\ACER\Downloads\PROIECTE 2016-2017\POVESTEA LOCULUI MEU\FOTO 2 -PASSPARTO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060575"/>
            <a:ext cx="2449513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" descr="C:\Users\ACER\Downloads\PROIECTE 2016-2017\POVESTEA LOCULUI MEU\20170304_1704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16113"/>
            <a:ext cx="25765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000" smtClean="0">
                <a:solidFill>
                  <a:schemeClr val="accent2"/>
                </a:solidFill>
              </a:rPr>
              <a:t> 	</a:t>
            </a:r>
            <a:endParaRPr lang="ro-RO" altLang="en-US" sz="2000" i="1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827584" y="476672"/>
          <a:ext cx="7566025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CER\Downloads\18838612_1353568851427561_2064690025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76250"/>
            <a:ext cx="8496300" cy="6048375"/>
          </a:xfrm>
          <a:noFill/>
        </p:spPr>
      </p:pic>
      <p:sp>
        <p:nvSpPr>
          <p:cNvPr id="21507" name="WordArt 9"/>
          <p:cNvSpPr>
            <a:spLocks noChangeArrowheads="1" noChangeShapeType="1" noTextEdit="1"/>
          </p:cNvSpPr>
          <p:nvPr/>
        </p:nvSpPr>
        <p:spPr bwMode="auto">
          <a:xfrm rot="-1433122">
            <a:off x="633413" y="3890963"/>
            <a:ext cx="5257800" cy="2290762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1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  <a:contourClr>
                <a:srgbClr val="FFFF00"/>
              </a:contour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 panose="020B0806030902050204" pitchFamily="34" charset="0"/>
              </a:rPr>
              <a:t>VĂ MULŢUMIM!</a:t>
            </a:r>
          </a:p>
          <a:p>
            <a:pPr algn="ctr"/>
            <a:endParaRPr lang="en-US" sz="3600" kern="10">
              <a:ln w="9525">
                <a:round/>
                <a:headEnd/>
                <a:tailEnd/>
              </a:ln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21508" name="WordArt 9"/>
          <p:cNvSpPr>
            <a:spLocks noChangeArrowheads="1" noChangeShapeType="1" noTextEdit="1"/>
          </p:cNvSpPr>
          <p:nvPr/>
        </p:nvSpPr>
        <p:spPr bwMode="auto">
          <a:xfrm rot="-2038318">
            <a:off x="4979988" y="4054475"/>
            <a:ext cx="5257800" cy="229076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1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  <a:contourClr>
                <a:srgbClr val="FFFF00"/>
              </a:contourClr>
            </a:sp3d>
          </a:bodyPr>
          <a:lstStyle/>
          <a:p>
            <a:pPr algn="ctr"/>
            <a:r>
              <a:rPr lang="pt-BR" sz="3600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 panose="020B0806030902050204" pitchFamily="34" charset="0"/>
              </a:rPr>
              <a:t>ECHIPA CLASEI a II-a B</a:t>
            </a:r>
          </a:p>
          <a:p>
            <a:pPr algn="ctr"/>
            <a:r>
              <a:rPr lang="pt-BR" sz="3600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 panose="020B0806030902050204" pitchFamily="34" charset="0"/>
              </a:rPr>
              <a:t>LICEUL “HERCULES”</a:t>
            </a:r>
          </a:p>
          <a:p>
            <a:pPr algn="ctr"/>
            <a:r>
              <a:rPr lang="pt-BR" sz="3600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 panose="020B0806030902050204" pitchFamily="34" charset="0"/>
              </a:rPr>
              <a:t>BĂILE HERCULANE</a:t>
            </a:r>
          </a:p>
          <a:p>
            <a:pPr algn="ctr"/>
            <a:endParaRPr lang="en-US" sz="3600" kern="10">
              <a:ln w="9525">
                <a:round/>
                <a:headEnd/>
                <a:tailEnd/>
              </a:ln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4099" name="Picture 2" descr="C:\Users\ACER\Downloads\18869917_1353568791427567_513851264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8913"/>
            <a:ext cx="8713788" cy="6381750"/>
          </a:xfrm>
          <a:noFill/>
        </p:spPr>
      </p:pic>
      <p:sp>
        <p:nvSpPr>
          <p:cNvPr id="4100" name="WordArt 12"/>
          <p:cNvSpPr>
            <a:spLocks noChangeArrowheads="1" noChangeShapeType="1" noTextEdit="1"/>
          </p:cNvSpPr>
          <p:nvPr/>
        </p:nvSpPr>
        <p:spPr bwMode="auto">
          <a:xfrm>
            <a:off x="323850" y="3716338"/>
            <a:ext cx="8640763" cy="2808287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245"/>
              </a:avLst>
            </a:prstTxWarp>
          </a:bodyPr>
          <a:lstStyle/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                   LA POALE DE MUNŢI CĂRUNŢI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                   SE INTINDE-O MÂNDRĂ VALE!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                   DE-O STRĂBAŢI CU PAŞI MĂRUNŢI,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                   AI PARTE DE PERLE-N CALE:  </a:t>
            </a:r>
          </a:p>
          <a:p>
            <a:endParaRPr lang="en-US" sz="3600" kern="10" spc="720"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CERNA CU-ALE EI IZVOARE       OAMENII ACESTOR LOCURI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CE AU APELE TERMALE,            SUNT BOGAŢI DIN TATĂ-N FIU,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PLANTE ŞI-ANIMALE RARE,        PĂSTRĂTORI DE MÂNDRE JOCURI,</a:t>
            </a:r>
          </a:p>
          <a:p>
            <a:r>
              <a:rPr lang="en-US" sz="3600" kern="10" spc="720"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DOAR MINUNĂŢII SUB SOARE!    CĂLCÂND PE PĂMÂNTUL VIU!</a:t>
            </a:r>
          </a:p>
        </p:txBody>
      </p:sp>
      <p:sp>
        <p:nvSpPr>
          <p:cNvPr id="7" name="WordArt 9"/>
          <p:cNvSpPr>
            <a:spLocks noChangeArrowheads="1" noChangeShapeType="1" noTextEdit="1"/>
          </p:cNvSpPr>
          <p:nvPr/>
        </p:nvSpPr>
        <p:spPr bwMode="auto">
          <a:xfrm rot="19561682">
            <a:off x="874869" y="1273493"/>
            <a:ext cx="5257800" cy="229076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/>
              </a:rPr>
              <a:t>NE-AM</a:t>
            </a:r>
            <a:r>
              <a:rPr lang="ro-RO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 </a:t>
            </a: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/>
              </a:rPr>
              <a:t>NĂSCUT </a:t>
            </a:r>
          </a:p>
          <a:p>
            <a:pPr algn="ct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Impact"/>
              </a:rPr>
              <a:t>ŞI CREŞTEM...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Impact"/>
            </a:endParaRPr>
          </a:p>
          <a:p>
            <a:pPr algn="ctr">
              <a:defRPr/>
            </a:pP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historia.adhst.ro/img/articles/2017/03/22/627x0_2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7527">
            <a:off x="511175" y="3478213"/>
            <a:ext cx="38893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4" descr="https://historia.adhst.ro/img/articles/2017/03/22/627x0_5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83186">
            <a:off x="4506913" y="3443288"/>
            <a:ext cx="43164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6" descr="Baile Herculane - Orasul Vech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8508">
            <a:off x="398463" y="444500"/>
            <a:ext cx="38877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Istoricul Statiuni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6684">
            <a:off x="4511675" y="504825"/>
            <a:ext cx="41719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6" name="Group 9"/>
          <p:cNvGrpSpPr>
            <a:grpSpLocks noChangeAspect="1"/>
          </p:cNvGrpSpPr>
          <p:nvPr/>
        </p:nvGrpSpPr>
        <p:grpSpPr bwMode="auto">
          <a:xfrm>
            <a:off x="1331913" y="2781300"/>
            <a:ext cx="7429500" cy="2016125"/>
            <a:chOff x="3491" y="5340"/>
            <a:chExt cx="9360" cy="2016"/>
          </a:xfrm>
        </p:grpSpPr>
        <p:sp>
          <p:nvSpPr>
            <p:cNvPr id="5128" name="AutoShape 10"/>
            <p:cNvSpPr>
              <a:spLocks noChangeAspect="1" noChangeArrowheads="1"/>
            </p:cNvSpPr>
            <p:nvPr/>
          </p:nvSpPr>
          <p:spPr bwMode="auto">
            <a:xfrm>
              <a:off x="3491" y="5340"/>
              <a:ext cx="93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9" name="AutoShape 11"/>
            <p:cNvSpPr>
              <a:spLocks noChangeArrowheads="1"/>
            </p:cNvSpPr>
            <p:nvPr/>
          </p:nvSpPr>
          <p:spPr bwMode="auto">
            <a:xfrm>
              <a:off x="3491" y="5340"/>
              <a:ext cx="9360" cy="1584"/>
            </a:xfrm>
            <a:prstGeom prst="ribbon">
              <a:avLst>
                <a:gd name="adj1" fmla="val 12500"/>
                <a:gd name="adj2" fmla="val 69546"/>
              </a:avLst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8100000"/>
            </a:gradFill>
            <a:ln w="9525">
              <a:solidFill>
                <a:srgbClr val="996633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</p:grp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2771775" y="3357563"/>
            <a:ext cx="4572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o-RO" altLang="en-US" sz="2800"/>
              <a:t>FOTOGRAFII  ARHIVĂ</a:t>
            </a:r>
            <a:endParaRPr lang="en-US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6013" y="333375"/>
            <a:ext cx="6629400" cy="2087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dirty="0">
                <a:solidFill>
                  <a:schemeClr val="tx1"/>
                </a:solidFill>
              </a:rPr>
              <a:t>Staţiunea Băile Herculane, atestată documentar în anul 153 după Hristos (</a:t>
            </a:r>
            <a:r>
              <a:rPr lang="ro-RO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AD AQUAS HERCULI SACRAS AD MEDIAM (prima denumire dată de romani)</a:t>
            </a:r>
            <a:r>
              <a:rPr lang="ro-RO" dirty="0">
                <a:solidFill>
                  <a:schemeClr val="tx1"/>
                </a:solidFill>
              </a:rPr>
              <a:t> ne încântă prin armonia unor factori naturali terapeutici:</a:t>
            </a:r>
          </a:p>
        </p:txBody>
      </p:sp>
      <p:sp>
        <p:nvSpPr>
          <p:cNvPr id="3" name="Down Arrow 2"/>
          <p:cNvSpPr/>
          <p:nvPr/>
        </p:nvSpPr>
        <p:spPr>
          <a:xfrm>
            <a:off x="827088" y="2492375"/>
            <a:ext cx="7362825" cy="4032250"/>
          </a:xfrm>
          <a:prstGeom prst="downArrow">
            <a:avLst>
              <a:gd name="adj1" fmla="val 81137"/>
              <a:gd name="adj2" fmla="val 49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>
              <a:defRPr/>
            </a:pP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High Tower Text" panose="02040502050506030303" pitchFamily="18" charset="0"/>
            </a:endParaRPr>
          </a:p>
          <a:p>
            <a:pPr lvl="1">
              <a:defRPr/>
            </a:pPr>
            <a:r>
              <a:rPr lang="ro-RO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-aşezarea geografică (în SV României,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 </a:t>
            </a:r>
            <a:r>
              <a:rPr lang="ro-RO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de-a </a:t>
            </a:r>
            <a:r>
              <a:rPr lang="ro-RO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lungul Cernei)</a:t>
            </a:r>
          </a:p>
          <a:p>
            <a:pPr lvl="1">
              <a:defRPr/>
            </a:pPr>
            <a:r>
              <a:rPr lang="ro-RO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-clima</a:t>
            </a:r>
          </a:p>
          <a:p>
            <a:pPr lvl="1">
              <a:defRPr/>
            </a:pPr>
            <a:r>
              <a:rPr lang="ro-RO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-vegetaţia</a:t>
            </a:r>
          </a:p>
          <a:p>
            <a:pPr lvl="1">
              <a:defRPr/>
            </a:pPr>
            <a:r>
              <a:rPr lang="ro-RO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igh Tower Text" panose="02040502050506030303" pitchFamily="18" charset="0"/>
              </a:rPr>
              <a:t>-apele minerale şi termale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72400" cy="2492375"/>
          </a:xfrm>
        </p:spPr>
        <p:txBody>
          <a:bodyPr/>
          <a:lstStyle/>
          <a:p>
            <a:r>
              <a:rPr lang="ro-RO" altLang="en-US" sz="2400" smtClean="0"/>
              <a:t>Creştem, ne formăm într-o zonă încărcată de freamătul vieţii cotidiene, localnicii păstrând cu sfinţenie </a:t>
            </a:r>
            <a:r>
              <a:rPr lang="ro-RO" altLang="en-US" sz="2400" b="1" smtClean="0"/>
              <a:t>tradiţiile, obiceiurile, portul</a:t>
            </a:r>
            <a:r>
              <a:rPr lang="ro-RO" altLang="en-US" sz="2400" smtClean="0"/>
              <a:t>...venirea ursitoarelor, sfânta taină a căsătoriei, ritualurile specifice atunci când viaţa îşi ia rămas bun de la cele lumeşti, colindul, Balul Izmenelor...</a:t>
            </a:r>
            <a:endParaRPr lang="en-US" altLang="en-US" sz="2400" smtClean="0"/>
          </a:p>
        </p:txBody>
      </p:sp>
      <p:pic>
        <p:nvPicPr>
          <p:cNvPr id="7171" name="Picture 2" descr="C:\Users\ACER\Downloads\18834698_1353568694760910_2038054475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2565400"/>
            <a:ext cx="6840538" cy="398780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755650" y="476250"/>
            <a:ext cx="7772400" cy="1512888"/>
          </a:xfrm>
        </p:spPr>
        <p:txBody>
          <a:bodyPr/>
          <a:lstStyle/>
          <a:p>
            <a:r>
              <a:rPr lang="ro-RO" altLang="en-US" sz="2400" smtClean="0">
                <a:latin typeface="Arial Rounded MT Bold" panose="020F0704030504030204" pitchFamily="34" charset="0"/>
              </a:rPr>
              <a:t>La ceas aniversar gândul ne poartă în timp spre </a:t>
            </a:r>
            <a:r>
              <a:rPr lang="ro-RO" altLang="en-US" sz="2400" b="1" i="1" smtClean="0">
                <a:latin typeface="Arial Rounded MT Bold" panose="020F0704030504030204" pitchFamily="34" charset="0"/>
              </a:rPr>
              <a:t>oamenii locului...</a:t>
            </a:r>
            <a:r>
              <a:rPr lang="ro-RO" altLang="en-US" sz="2400" smtClean="0">
                <a:latin typeface="Arial Rounded MT Bold" panose="020F0704030504030204" pitchFamily="34" charset="0"/>
              </a:rPr>
              <a:t>doi maieştri ai cuvântului pe care îi cinstim cu plecăciune </a:t>
            </a:r>
            <a:endParaRPr lang="en-US" altLang="en-US" sz="2400" smtClean="0">
              <a:latin typeface="Arial Rounded MT Bold" panose="020F0704030504030204" pitchFamily="34" charset="0"/>
            </a:endParaRPr>
          </a:p>
        </p:txBody>
      </p:sp>
      <p:sp>
        <p:nvSpPr>
          <p:cNvPr id="8195" name="WordArt 9"/>
          <p:cNvSpPr>
            <a:spLocks noChangeArrowheads="1" noChangeShapeType="1" noTextEdit="1"/>
          </p:cNvSpPr>
          <p:nvPr/>
        </p:nvSpPr>
        <p:spPr bwMode="auto">
          <a:xfrm rot="1344822">
            <a:off x="4105275" y="3368675"/>
            <a:ext cx="5257800" cy="145891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89" lon="19439992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  <a:contourClr>
                <a:srgbClr val="00B050"/>
              </a:contour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 panose="020B0806030902050204" pitchFamily="34" charset="0"/>
              </a:rPr>
              <a:t>Prof. ION FLORIAN</a:t>
            </a:r>
          </a:p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 panose="020B0806030902050204" pitchFamily="34" charset="0"/>
              </a:rPr>
              <a:t>PANDURU</a:t>
            </a:r>
          </a:p>
        </p:txBody>
      </p:sp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 rot="20067850">
            <a:off x="3233840" y="4078467"/>
            <a:ext cx="3352616" cy="340891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r">
              <a:defRPr/>
            </a:pPr>
            <a:r>
              <a:rPr lang="ro-RO" sz="3600" kern="10" dirty="0" smtClean="0">
                <a:ln w="9525"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</a:rPr>
              <a:t>...şi </a:t>
            </a: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</a:rPr>
              <a:t>omul care </a:t>
            </a:r>
          </a:p>
          <a:p>
            <a:pPr algn="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</a:rPr>
              <a:t>sfinţeşte </a:t>
            </a:r>
            <a:r>
              <a:rPr lang="ro-RO" sz="3600" kern="10" dirty="0" smtClean="0">
                <a:ln w="9525">
                  <a:round/>
                  <a:headEnd/>
                  <a:tailEnd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</a:rPr>
              <a:t>locul...</a:t>
            </a:r>
            <a:endParaRPr lang="ro-RO" sz="3600" kern="10" dirty="0">
              <a:ln w="9525">
                <a:round/>
                <a:headEnd/>
                <a:tailEnd/>
              </a:ln>
              <a:solidFill>
                <a:schemeClr val="tx1">
                  <a:lumMod val="95000"/>
                  <a:lumOff val="5000"/>
                </a:schemeClr>
              </a:solidFill>
              <a:latin typeface="Impact"/>
            </a:endParaRPr>
          </a:p>
          <a:p>
            <a:pPr algn="r">
              <a:defRPr/>
            </a:pPr>
            <a:endParaRPr lang="ro-RO" sz="3600" kern="10" dirty="0">
              <a:ln w="9525">
                <a:round/>
                <a:headEnd/>
                <a:tailEnd/>
              </a:ln>
              <a:solidFill>
                <a:srgbClr val="00B050"/>
              </a:solidFill>
              <a:latin typeface="Impact"/>
            </a:endParaRPr>
          </a:p>
          <a:p>
            <a:pPr algn="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/>
              </a:rPr>
              <a:t>SRETKO</a:t>
            </a:r>
          </a:p>
          <a:p>
            <a:pPr algn="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/>
              </a:rPr>
              <a:t>MILANOVIC</a:t>
            </a:r>
          </a:p>
          <a:p>
            <a:pPr algn="r">
              <a:defRPr/>
            </a:pPr>
            <a:endParaRPr lang="en-US" sz="3600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Impact"/>
            </a:endParaRPr>
          </a:p>
          <a:p>
            <a:pPr algn="r">
              <a:defRPr/>
            </a:pP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/>
            </a:endParaRPr>
          </a:p>
        </p:txBody>
      </p:sp>
      <p:pic>
        <p:nvPicPr>
          <p:cNvPr id="8197" name="Picture 2" descr="Sabin Oprean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05038"/>
            <a:ext cx="2519363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 rot="19561682">
            <a:off x="132606" y="1864800"/>
            <a:ext cx="4786798" cy="193681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/>
              </a:rPr>
              <a:t>SABIN </a:t>
            </a:r>
          </a:p>
          <a:p>
            <a:pPr algn="ctr">
              <a:defRPr/>
            </a:pPr>
            <a:r>
              <a:rPr lang="ro-RO" sz="3600" kern="10" dirty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Impact"/>
              </a:rPr>
              <a:t>OPREANU</a:t>
            </a:r>
          </a:p>
          <a:p>
            <a:pPr algn="ctr">
              <a:defRPr/>
            </a:pPr>
            <a:endParaRPr lang="en-US" sz="3600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Impact"/>
            </a:endParaRPr>
          </a:p>
          <a:p>
            <a:pPr algn="ctr">
              <a:defRPr/>
            </a:pP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/>
            </a:endParaRPr>
          </a:p>
        </p:txBody>
      </p:sp>
      <p:pic>
        <p:nvPicPr>
          <p:cNvPr id="8199" name="Picture 3" descr="C:\Users\ACER\Downloads\18871092_1323555464408252_142657329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160588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0" descr="https://scontent.fotp1-2.fna.fbcdn.net/v/t34.0-12/18835214_1323823461048119_937959465_n.jpg?oh=89e38966be317a35829d5c8aba09fc83&amp;oe=5933B6B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557338"/>
            <a:ext cx="18065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z="2800" b="1" smtClean="0"/>
              <a:t>Ce ne încântă privirea, auzul, sufletul?</a:t>
            </a:r>
            <a:br>
              <a:rPr lang="ro-RO" altLang="en-US" sz="2800" b="1" smtClean="0"/>
            </a:br>
            <a:r>
              <a:rPr lang="ro-RO" altLang="en-US" sz="2800" b="1" smtClean="0"/>
              <a:t>Ce ne stârneşte curiozitatea?</a:t>
            </a:r>
            <a:endParaRPr lang="en-US" altLang="en-US" sz="2800" b="1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altLang="en-US" sz="2800" smtClean="0"/>
              <a:t>IZVOARELE TERMOMINERALE</a:t>
            </a:r>
          </a:p>
          <a:p>
            <a:r>
              <a:rPr lang="ro-RO" altLang="en-US" sz="2800" smtClean="0"/>
              <a:t>PEŞTERILE DE PE VALEA CERNEI</a:t>
            </a:r>
          </a:p>
          <a:p>
            <a:pPr>
              <a:buFontTx/>
              <a:buNone/>
            </a:pPr>
            <a:r>
              <a:rPr lang="ro-RO" altLang="en-US" sz="2800" smtClean="0"/>
              <a:t>                   -GROTA HAIDUCILOR</a:t>
            </a:r>
          </a:p>
          <a:p>
            <a:pPr>
              <a:buFontTx/>
              <a:buNone/>
            </a:pPr>
            <a:r>
              <a:rPr lang="ro-RO" altLang="en-US" sz="2800" smtClean="0"/>
              <a:t>                   -PEŞTERA LUI ADAM</a:t>
            </a:r>
          </a:p>
          <a:p>
            <a:r>
              <a:rPr lang="ro-RO" altLang="en-US" sz="2800" smtClean="0"/>
              <a:t>FLORA -specii de origine mediteraneeană</a:t>
            </a:r>
          </a:p>
          <a:p>
            <a:r>
              <a:rPr lang="ro-RO" altLang="en-US" sz="2800" smtClean="0"/>
              <a:t>FAUNA –vipera cu corn</a:t>
            </a:r>
          </a:p>
          <a:p>
            <a:pPr>
              <a:buFontTx/>
              <a:buNone/>
            </a:pPr>
            <a:r>
              <a:rPr lang="ro-RO" altLang="en-US" sz="2800" smtClean="0"/>
              <a:t>                  - scorpionul</a:t>
            </a:r>
          </a:p>
          <a:p>
            <a:pPr>
              <a:buFontTx/>
              <a:buNone/>
            </a:pPr>
            <a:r>
              <a:rPr lang="ro-RO" altLang="en-US" sz="2800" smtClean="0"/>
              <a:t>                  - caprele negre (la mari înălţimi)</a:t>
            </a:r>
          </a:p>
          <a:p>
            <a:pPr>
              <a:buFontTx/>
              <a:buNone/>
            </a:pPr>
            <a:endParaRPr lang="ro-RO" altLang="en-US" smtClean="0"/>
          </a:p>
          <a:p>
            <a:pPr>
              <a:buFontTx/>
              <a:buNone/>
            </a:pPr>
            <a:r>
              <a:rPr lang="ro-RO" altLang="en-US" smtClean="0"/>
              <a:t>                                     </a:t>
            </a:r>
            <a:endParaRPr lang="en-US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altLang="en-US" sz="2800" smtClean="0"/>
              <a:t>Participăm cu interes la </a:t>
            </a:r>
            <a:r>
              <a:rPr lang="ro-RO" altLang="en-US" sz="2800" b="1" smtClean="0"/>
              <a:t>evenimentele culturale, sportive şi artistice </a:t>
            </a:r>
            <a:r>
              <a:rPr lang="ro-RO" altLang="en-US" sz="2800" smtClean="0"/>
              <a:t>care aduc în zonă participanţi şi turişti din toate colţurile ţării şi de peste hotare...</a:t>
            </a:r>
            <a:endParaRPr lang="en-US" altLang="en-US" sz="280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95288" y="1981200"/>
            <a:ext cx="8280400" cy="4114800"/>
          </a:xfrm>
        </p:spPr>
        <p:txBody>
          <a:bodyPr/>
          <a:lstStyle/>
          <a:p>
            <a:r>
              <a:rPr lang="ro-RO" altLang="en-US" smtClean="0"/>
              <a:t>FESTIVALUL “PINUL NEGRU DE BANAT”</a:t>
            </a:r>
          </a:p>
          <a:p>
            <a:r>
              <a:rPr lang="ro-RO" altLang="en-US" smtClean="0"/>
              <a:t>FESTIVALUL INTERNAŢIONAL DE FOLCLOR</a:t>
            </a:r>
          </a:p>
          <a:p>
            <a:r>
              <a:rPr lang="ro-RO" altLang="en-US" smtClean="0"/>
              <a:t>FESTIVALUL DE MUZICĂ UŞOARĂ PENTRU COPII</a:t>
            </a:r>
          </a:p>
          <a:p>
            <a:r>
              <a:rPr lang="ro-RO" altLang="en-US" smtClean="0"/>
              <a:t>ZILELE ORAŞULUI</a:t>
            </a:r>
          </a:p>
          <a:p>
            <a:r>
              <a:rPr lang="ro-RO" altLang="en-US" smtClean="0"/>
              <a:t>PARADA VERII- ACS BĂILE HERCULANE</a:t>
            </a:r>
          </a:p>
          <a:p>
            <a:endParaRPr lang="en-US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780</Words>
  <Application>Microsoft Office PowerPoint</Application>
  <PresentationFormat>On-screen Show (4:3)</PresentationFormat>
  <Paragraphs>109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Slide 1</vt:lpstr>
      <vt:lpstr>  </vt:lpstr>
      <vt:lpstr>Slide 3</vt:lpstr>
      <vt:lpstr>Slide 4</vt:lpstr>
      <vt:lpstr>Slide 5</vt:lpstr>
      <vt:lpstr>Creştem, ne formăm într-o zonă încărcată de freamătul vieţii cotidiene, localnicii păstrând cu sfinţenie tradiţiile, obiceiurile, portul...venirea ursitoarelor, sfânta taină a căsătoriei, ritualurile specifice atunci când viaţa îşi ia rămas bun de la cele lumeşti, colindul, Balul Izmenelor...</vt:lpstr>
      <vt:lpstr>La ceas aniversar gândul ne poartă în timp spre oamenii locului...doi maieştri ai cuvântului pe care îi cinstim cu plecăciune </vt:lpstr>
      <vt:lpstr>Ce ne încântă privirea, auzul, sufletul? Ce ne stârneşte curiozitatea?</vt:lpstr>
      <vt:lpstr>Participăm cu interes la evenimentele culturale, sportive şi artistice care aduc în zonă participanţi şi turişti din toate colţurile ţării şi de peste hotare...</vt:lpstr>
      <vt:lpstr>Suntem implicaţi şi în activăţile organizate de ASOCIAŢIA TINERILOR DIN HERCULANE</vt:lpstr>
      <vt:lpstr>Slide 11</vt:lpstr>
      <vt:lpstr>Locurile acestea  dăruite de Dumnezeu au fost omagiate de împătimiţii scrisului, titluri de colecţie fiind:</vt:lpstr>
      <vt:lpstr>Slide 13</vt:lpstr>
      <vt:lpstr>Creştem sub magia legendelor locului</vt:lpstr>
      <vt:lpstr>Aflându-ne într-un spaţiu în care prezentul-trecutul, realul-irealul se împletesc, educaţia noastră este primordială pentru a putea păstra intactă moştenirea primită…</vt:lpstr>
      <vt:lpstr>UN DASCĂL DE RENUME</vt:lpstr>
      <vt:lpstr>  </vt:lpstr>
      <vt:lpstr>Trăind într-o zonă cu un asemenea potenţial, o zonă în care legenda îmbrăţişează fruntea stâncilor albite de vreme, încercăm să învăţăm din cântecul neîntrerupt al Cernei şi din tăcerea înţeleaptă a munţilor...</vt:lpstr>
      <vt:lpstr>Am observat, am scris, am desenat...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valeria octavia mosut</dc:creator>
  <cp:lastModifiedBy>ACER</cp:lastModifiedBy>
  <cp:revision>140</cp:revision>
  <dcterms:created xsi:type="dcterms:W3CDTF">1601-01-01T00:00:00Z</dcterms:created>
  <dcterms:modified xsi:type="dcterms:W3CDTF">2017-06-09T12:13:26Z</dcterms:modified>
</cp:coreProperties>
</file>